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277" r:id="rId3"/>
    <p:sldId id="296" r:id="rId4"/>
    <p:sldId id="304" r:id="rId5"/>
    <p:sldId id="305" r:id="rId6"/>
    <p:sldId id="306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FF0000"/>
    <a:srgbClr val="FF6600"/>
    <a:srgbClr val="CC6600"/>
    <a:srgbClr val="CC9900"/>
    <a:srgbClr val="663300"/>
    <a:srgbClr val="003300"/>
    <a:srgbClr val="996633"/>
    <a:srgbClr val="FFCC66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1518" y="59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フリーフォーム: 図形 47">
            <a:extLst>
              <a:ext uri="{FF2B5EF4-FFF2-40B4-BE49-F238E27FC236}">
                <a16:creationId xmlns:a16="http://schemas.microsoft.com/office/drawing/2014/main" id="{05CADAEC-488E-41DF-B068-DF6A28A288E7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762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C024855B-0E8B-402A-91F8-53EE5C29B393}"/>
              </a:ext>
            </a:extLst>
          </p:cNvPr>
          <p:cNvSpPr txBox="1"/>
          <p:nvPr/>
        </p:nvSpPr>
        <p:spPr>
          <a:xfrm rot="5400000">
            <a:off x="-581694" y="2357006"/>
            <a:ext cx="7976382" cy="5175575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マスク</a:t>
            </a:r>
            <a:endParaRPr lang="en-US" altLang="ja-JP" sz="16000" dirty="0">
              <a:solidFill>
                <a:srgbClr val="FFFF00"/>
              </a:solidFill>
              <a:effectLst/>
            </a:endParaRPr>
          </a:p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未着用の方</a:t>
            </a:r>
            <a:endParaRPr lang="en-US" altLang="ja-JP" sz="16000" dirty="0">
              <a:solidFill>
                <a:srgbClr val="FFFF00"/>
              </a:solidFill>
              <a:effectLst/>
            </a:endParaRPr>
          </a:p>
          <a:p>
            <a:r>
              <a:rPr lang="ja-JP" altLang="en-US" sz="16000" dirty="0">
                <a:effectLst/>
              </a:rPr>
              <a:t>入店お断り</a:t>
            </a:r>
            <a:endParaRPr lang="en-US" altLang="ja-JP" sz="160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3295337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2E60D746-3BAA-4F4A-9C83-AB5D4B7EBBDD}"/>
              </a:ext>
            </a:extLst>
          </p:cNvPr>
          <p:cNvSpPr/>
          <p:nvPr/>
        </p:nvSpPr>
        <p:spPr>
          <a:xfrm rot="5400000">
            <a:off x="-1231021" y="174797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2E8B2ED8-AA5B-4982-BE70-9977A5E7DEE6}"/>
              </a:ext>
            </a:extLst>
          </p:cNvPr>
          <p:cNvSpPr txBox="1"/>
          <p:nvPr/>
        </p:nvSpPr>
        <p:spPr>
          <a:xfrm rot="5400000">
            <a:off x="-581694" y="2357006"/>
            <a:ext cx="7976382" cy="5175575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マスク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未着用の方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入店お断り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5091062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A19108BE-5497-459F-A911-71BD39E8A53D}"/>
              </a:ext>
            </a:extLst>
          </p:cNvPr>
          <p:cNvSpPr txBox="1"/>
          <p:nvPr/>
        </p:nvSpPr>
        <p:spPr>
          <a:xfrm>
            <a:off x="362490" y="675955"/>
            <a:ext cx="6217709" cy="45765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マスク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未着用の方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入店お断り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14592CEA-A199-4802-A21D-DAA1F188E804}"/>
              </a:ext>
            </a:extLst>
          </p:cNvPr>
          <p:cNvGrpSpPr/>
          <p:nvPr/>
        </p:nvGrpSpPr>
        <p:grpSpPr>
          <a:xfrm>
            <a:off x="1659378" y="5909055"/>
            <a:ext cx="3623931" cy="3623927"/>
            <a:chOff x="452500" y="368660"/>
            <a:chExt cx="3623931" cy="3623927"/>
          </a:xfrm>
        </p:grpSpPr>
        <p:sp>
          <p:nvSpPr>
            <p:cNvPr id="26" name="楕円 25">
              <a:extLst>
                <a:ext uri="{FF2B5EF4-FFF2-40B4-BE49-F238E27FC236}">
                  <a16:creationId xmlns:a16="http://schemas.microsoft.com/office/drawing/2014/main" id="{8FC53FF9-A8A4-493F-A9A2-31C20771D7D2}"/>
                </a:ext>
              </a:extLst>
            </p:cNvPr>
            <p:cNvSpPr/>
            <p:nvPr/>
          </p:nvSpPr>
          <p:spPr bwMode="auto">
            <a:xfrm>
              <a:off x="452500" y="368660"/>
              <a:ext cx="3623931" cy="3623927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楕円 26">
              <a:extLst>
                <a:ext uri="{FF2B5EF4-FFF2-40B4-BE49-F238E27FC236}">
                  <a16:creationId xmlns:a16="http://schemas.microsoft.com/office/drawing/2014/main" id="{542D0F29-7350-4672-90D2-3F3FA4EB3420}"/>
                </a:ext>
              </a:extLst>
            </p:cNvPr>
            <p:cNvSpPr/>
            <p:nvPr/>
          </p:nvSpPr>
          <p:spPr bwMode="auto">
            <a:xfrm>
              <a:off x="697561" y="615122"/>
              <a:ext cx="3133804" cy="313380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07DD837F-B3E2-4650-9A05-EBB2C125A160}"/>
                </a:ext>
              </a:extLst>
            </p:cNvPr>
            <p:cNvSpPr/>
            <p:nvPr/>
          </p:nvSpPr>
          <p:spPr bwMode="auto">
            <a:xfrm>
              <a:off x="1219142" y="807827"/>
              <a:ext cx="2057942" cy="3034754"/>
            </a:xfrm>
            <a:custGeom>
              <a:avLst/>
              <a:gdLst>
                <a:gd name="connsiteX0" fmla="*/ 1026552 w 2057942"/>
                <a:gd name="connsiteY0" fmla="*/ 0 h 3034754"/>
                <a:gd name="connsiteX1" fmla="*/ 1966704 w 2057942"/>
                <a:gd name="connsiteY1" fmla="*/ 909902 h 3034754"/>
                <a:gd name="connsiteX2" fmla="*/ 1964760 w 2057942"/>
                <a:gd name="connsiteY2" fmla="*/ 934769 h 3034754"/>
                <a:gd name="connsiteX3" fmla="*/ 1985622 w 2057942"/>
                <a:gd name="connsiteY3" fmla="*/ 951407 h 3034754"/>
                <a:gd name="connsiteX4" fmla="*/ 2042967 w 2057942"/>
                <a:gd name="connsiteY4" fmla="*/ 1268633 h 3034754"/>
                <a:gd name="connsiteX5" fmla="*/ 1743613 w 2057942"/>
                <a:gd name="connsiteY5" fmla="*/ 1516026 h 3034754"/>
                <a:gd name="connsiteX6" fmla="*/ 1728576 w 2057942"/>
                <a:gd name="connsiteY6" fmla="*/ 1509623 h 3034754"/>
                <a:gd name="connsiteX7" fmla="*/ 1707145 w 2057942"/>
                <a:gd name="connsiteY7" fmla="*/ 1534761 h 3034754"/>
                <a:gd name="connsiteX8" fmla="*/ 1687591 w 2057942"/>
                <a:gd name="connsiteY8" fmla="*/ 1574514 h 3034754"/>
                <a:gd name="connsiteX9" fmla="*/ 1320210 w 2057942"/>
                <a:gd name="connsiteY9" fmla="*/ 1900142 h 3034754"/>
                <a:gd name="connsiteX10" fmla="*/ 1228002 w 2057942"/>
                <a:gd name="connsiteY10" fmla="*/ 1933153 h 3034754"/>
                <a:gd name="connsiteX11" fmla="*/ 1250351 w 2057942"/>
                <a:gd name="connsiteY11" fmla="*/ 2151130 h 3034754"/>
                <a:gd name="connsiteX12" fmla="*/ 1604788 w 2057942"/>
                <a:gd name="connsiteY12" fmla="*/ 2151130 h 3034754"/>
                <a:gd name="connsiteX13" fmla="*/ 1938475 w 2057942"/>
                <a:gd name="connsiteY13" fmla="*/ 2484817 h 3034754"/>
                <a:gd name="connsiteX14" fmla="*/ 1938475 w 2057942"/>
                <a:gd name="connsiteY14" fmla="*/ 2772590 h 3034754"/>
                <a:gd name="connsiteX15" fmla="*/ 1836841 w 2057942"/>
                <a:gd name="connsiteY15" fmla="*/ 2834334 h 3034754"/>
                <a:gd name="connsiteX16" fmla="*/ 1045321 w 2057942"/>
                <a:gd name="connsiteY16" fmla="*/ 3034754 h 3034754"/>
                <a:gd name="connsiteX17" fmla="*/ 253801 w 2057942"/>
                <a:gd name="connsiteY17" fmla="*/ 2834334 h 3034754"/>
                <a:gd name="connsiteX18" fmla="*/ 140065 w 2057942"/>
                <a:gd name="connsiteY18" fmla="*/ 2765238 h 3034754"/>
                <a:gd name="connsiteX19" fmla="*/ 140065 w 2057942"/>
                <a:gd name="connsiteY19" fmla="*/ 2484817 h 3034754"/>
                <a:gd name="connsiteX20" fmla="*/ 473752 w 2057942"/>
                <a:gd name="connsiteY20" fmla="*/ 2151130 h 3034754"/>
                <a:gd name="connsiteX21" fmla="*/ 807590 w 2057942"/>
                <a:gd name="connsiteY21" fmla="*/ 2151130 h 3034754"/>
                <a:gd name="connsiteX22" fmla="*/ 829939 w 2057942"/>
                <a:gd name="connsiteY22" fmla="*/ 1933152 h 3034754"/>
                <a:gd name="connsiteX23" fmla="*/ 737734 w 2057942"/>
                <a:gd name="connsiteY23" fmla="*/ 1900142 h 3034754"/>
                <a:gd name="connsiteX24" fmla="*/ 370353 w 2057942"/>
                <a:gd name="connsiteY24" fmla="*/ 1574514 h 3034754"/>
                <a:gd name="connsiteX25" fmla="*/ 357401 w 2057942"/>
                <a:gd name="connsiteY25" fmla="*/ 1548183 h 3034754"/>
                <a:gd name="connsiteX26" fmla="*/ 325817 w 2057942"/>
                <a:gd name="connsiteY26" fmla="*/ 1511133 h 3034754"/>
                <a:gd name="connsiteX27" fmla="*/ 314330 w 2057942"/>
                <a:gd name="connsiteY27" fmla="*/ 1516025 h 3034754"/>
                <a:gd name="connsiteX28" fmla="*/ 14975 w 2057942"/>
                <a:gd name="connsiteY28" fmla="*/ 1268632 h 3034754"/>
                <a:gd name="connsiteX29" fmla="*/ 72320 w 2057942"/>
                <a:gd name="connsiteY29" fmla="*/ 951406 h 3034754"/>
                <a:gd name="connsiteX30" fmla="*/ 88628 w 2057942"/>
                <a:gd name="connsiteY30" fmla="*/ 938400 h 3034754"/>
                <a:gd name="connsiteX31" fmla="*/ 86400 w 2057942"/>
                <a:gd name="connsiteY31" fmla="*/ 909902 h 3034754"/>
                <a:gd name="connsiteX32" fmla="*/ 1026552 w 2057942"/>
                <a:gd name="connsiteY32" fmla="*/ 0 h 30347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2057942" h="3034754">
                  <a:moveTo>
                    <a:pt x="1026552" y="0"/>
                  </a:moveTo>
                  <a:cubicBezTo>
                    <a:pt x="1545784" y="0"/>
                    <a:pt x="1966704" y="407377"/>
                    <a:pt x="1966704" y="909902"/>
                  </a:cubicBezTo>
                  <a:lnTo>
                    <a:pt x="1964760" y="934769"/>
                  </a:lnTo>
                  <a:lnTo>
                    <a:pt x="1985622" y="951407"/>
                  </a:lnTo>
                  <a:cubicBezTo>
                    <a:pt x="2051236" y="1018721"/>
                    <a:pt x="2076892" y="1142024"/>
                    <a:pt x="2042967" y="1268633"/>
                  </a:cubicBezTo>
                  <a:cubicBezTo>
                    <a:pt x="1997734" y="1437444"/>
                    <a:pt x="1863709" y="1548205"/>
                    <a:pt x="1743613" y="1516026"/>
                  </a:cubicBezTo>
                  <a:lnTo>
                    <a:pt x="1728576" y="1509623"/>
                  </a:lnTo>
                  <a:lnTo>
                    <a:pt x="1707145" y="1534761"/>
                  </a:lnTo>
                  <a:lnTo>
                    <a:pt x="1687591" y="1574514"/>
                  </a:lnTo>
                  <a:cubicBezTo>
                    <a:pt x="1598382" y="1720226"/>
                    <a:pt x="1470506" y="1834744"/>
                    <a:pt x="1320210" y="1900142"/>
                  </a:cubicBezTo>
                  <a:lnTo>
                    <a:pt x="1228002" y="1933153"/>
                  </a:lnTo>
                  <a:lnTo>
                    <a:pt x="1250351" y="2151130"/>
                  </a:lnTo>
                  <a:lnTo>
                    <a:pt x="1604788" y="2151130"/>
                  </a:lnTo>
                  <a:cubicBezTo>
                    <a:pt x="1789078" y="2151130"/>
                    <a:pt x="1938475" y="2300527"/>
                    <a:pt x="1938475" y="2484817"/>
                  </a:cubicBezTo>
                  <a:lnTo>
                    <a:pt x="1938475" y="2772590"/>
                  </a:lnTo>
                  <a:lnTo>
                    <a:pt x="1836841" y="2834334"/>
                  </a:lnTo>
                  <a:cubicBezTo>
                    <a:pt x="1601551" y="2962151"/>
                    <a:pt x="1331915" y="3034754"/>
                    <a:pt x="1045321" y="3034754"/>
                  </a:cubicBezTo>
                  <a:cubicBezTo>
                    <a:pt x="758727" y="3034754"/>
                    <a:pt x="489091" y="2962151"/>
                    <a:pt x="253801" y="2834334"/>
                  </a:cubicBezTo>
                  <a:lnTo>
                    <a:pt x="140065" y="2765238"/>
                  </a:lnTo>
                  <a:lnTo>
                    <a:pt x="140065" y="2484817"/>
                  </a:lnTo>
                  <a:cubicBezTo>
                    <a:pt x="140065" y="2300527"/>
                    <a:pt x="289462" y="2151130"/>
                    <a:pt x="473752" y="2151130"/>
                  </a:cubicBezTo>
                  <a:lnTo>
                    <a:pt x="807590" y="2151130"/>
                  </a:lnTo>
                  <a:lnTo>
                    <a:pt x="829939" y="1933152"/>
                  </a:lnTo>
                  <a:lnTo>
                    <a:pt x="737734" y="1900142"/>
                  </a:lnTo>
                  <a:cubicBezTo>
                    <a:pt x="587438" y="1834744"/>
                    <a:pt x="459563" y="1720226"/>
                    <a:pt x="370353" y="1574514"/>
                  </a:cubicBezTo>
                  <a:lnTo>
                    <a:pt x="357401" y="1548183"/>
                  </a:lnTo>
                  <a:lnTo>
                    <a:pt x="325817" y="1511133"/>
                  </a:lnTo>
                  <a:lnTo>
                    <a:pt x="314330" y="1516025"/>
                  </a:lnTo>
                  <a:cubicBezTo>
                    <a:pt x="194233" y="1548204"/>
                    <a:pt x="60208" y="1437443"/>
                    <a:pt x="14975" y="1268632"/>
                  </a:cubicBezTo>
                  <a:cubicBezTo>
                    <a:pt x="-18950" y="1142024"/>
                    <a:pt x="6706" y="1018720"/>
                    <a:pt x="72320" y="951406"/>
                  </a:cubicBezTo>
                  <a:lnTo>
                    <a:pt x="88628" y="938400"/>
                  </a:lnTo>
                  <a:lnTo>
                    <a:pt x="86400" y="909902"/>
                  </a:lnTo>
                  <a:cubicBezTo>
                    <a:pt x="86400" y="407377"/>
                    <a:pt x="507320" y="0"/>
                    <a:pt x="102655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四角形: 上の 2 つの角を丸める 28">
              <a:extLst>
                <a:ext uri="{FF2B5EF4-FFF2-40B4-BE49-F238E27FC236}">
                  <a16:creationId xmlns:a16="http://schemas.microsoft.com/office/drawing/2014/main" id="{1F0AAC32-1E0E-437C-A0DB-86E2FD33340D}"/>
                </a:ext>
              </a:extLst>
            </p:cNvPr>
            <p:cNvSpPr/>
            <p:nvPr/>
          </p:nvSpPr>
          <p:spPr bwMode="auto">
            <a:xfrm>
              <a:off x="1702496" y="2005310"/>
              <a:ext cx="1097904" cy="567001"/>
            </a:xfrm>
            <a:prstGeom prst="round2SameRect">
              <a:avLst>
                <a:gd name="adj1" fmla="val 7010"/>
                <a:gd name="adj2" fmla="val 50000"/>
              </a:avLst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楕円 65">
              <a:extLst>
                <a:ext uri="{FF2B5EF4-FFF2-40B4-BE49-F238E27FC236}">
                  <a16:creationId xmlns:a16="http://schemas.microsoft.com/office/drawing/2014/main" id="{FAEBD660-0391-428A-B2C7-78AF994A76AE}"/>
                </a:ext>
              </a:extLst>
            </p:cNvPr>
            <p:cNvSpPr/>
            <p:nvPr/>
          </p:nvSpPr>
          <p:spPr bwMode="auto">
            <a:xfrm rot="15300000">
              <a:off x="3275548" y="2273895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楕円 65">
              <a:extLst>
                <a:ext uri="{FF2B5EF4-FFF2-40B4-BE49-F238E27FC236}">
                  <a16:creationId xmlns:a16="http://schemas.microsoft.com/office/drawing/2014/main" id="{D9371179-B43D-41C6-BC93-9E14AD9F8E50}"/>
                </a:ext>
              </a:extLst>
            </p:cNvPr>
            <p:cNvSpPr/>
            <p:nvPr/>
          </p:nvSpPr>
          <p:spPr bwMode="auto">
            <a:xfrm rot="17100000">
              <a:off x="3081566" y="2595030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楕円 65">
              <a:extLst>
                <a:ext uri="{FF2B5EF4-FFF2-40B4-BE49-F238E27FC236}">
                  <a16:creationId xmlns:a16="http://schemas.microsoft.com/office/drawing/2014/main" id="{D0E19458-EAF4-45EE-AD2A-6A03977DBC70}"/>
                </a:ext>
              </a:extLst>
            </p:cNvPr>
            <p:cNvSpPr/>
            <p:nvPr/>
          </p:nvSpPr>
          <p:spPr bwMode="auto">
            <a:xfrm rot="6300000" flipH="1">
              <a:off x="1089867" y="2287306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楕円 65">
              <a:extLst>
                <a:ext uri="{FF2B5EF4-FFF2-40B4-BE49-F238E27FC236}">
                  <a16:creationId xmlns:a16="http://schemas.microsoft.com/office/drawing/2014/main" id="{BB143307-92DD-4FD3-97A9-B79A750AD692}"/>
                </a:ext>
              </a:extLst>
            </p:cNvPr>
            <p:cNvSpPr/>
            <p:nvPr/>
          </p:nvSpPr>
          <p:spPr bwMode="auto">
            <a:xfrm rot="4500000" flipH="1">
              <a:off x="1262121" y="2608440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四角形: 上の 2 つの角を丸める 33">
              <a:extLst>
                <a:ext uri="{FF2B5EF4-FFF2-40B4-BE49-F238E27FC236}">
                  <a16:creationId xmlns:a16="http://schemas.microsoft.com/office/drawing/2014/main" id="{CCD57C94-2D31-4588-8F07-9B3A61063CD7}"/>
                </a:ext>
              </a:extLst>
            </p:cNvPr>
            <p:cNvSpPr/>
            <p:nvPr/>
          </p:nvSpPr>
          <p:spPr bwMode="auto">
            <a:xfrm>
              <a:off x="1755637" y="2005310"/>
              <a:ext cx="979526" cy="117186"/>
            </a:xfrm>
            <a:prstGeom prst="round2SameRect">
              <a:avLst>
                <a:gd name="adj1" fmla="val 0"/>
                <a:gd name="adj2" fmla="val 29679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&quot;禁止&quot;マーク 34">
              <a:extLst>
                <a:ext uri="{FF2B5EF4-FFF2-40B4-BE49-F238E27FC236}">
                  <a16:creationId xmlns:a16="http://schemas.microsoft.com/office/drawing/2014/main" id="{091D1F5A-B71F-4C51-9D9C-3E743B83DA6D}"/>
                </a:ext>
              </a:extLst>
            </p:cNvPr>
            <p:cNvSpPr/>
            <p:nvPr/>
          </p:nvSpPr>
          <p:spPr bwMode="auto">
            <a:xfrm>
              <a:off x="533816" y="459906"/>
              <a:ext cx="3461300" cy="3461296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3191542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角丸四角形 3">
            <a:extLst>
              <a:ext uri="{FF2B5EF4-FFF2-40B4-BE49-F238E27FC236}">
                <a16:creationId xmlns:a16="http://schemas.microsoft.com/office/drawing/2014/main" id="{0F959CEB-E6DA-4D29-B2BE-A235D1E2BD06}"/>
              </a:ext>
            </a:extLst>
          </p:cNvPr>
          <p:cNvSpPr/>
          <p:nvPr/>
        </p:nvSpPr>
        <p:spPr>
          <a:xfrm>
            <a:off x="295275" y="323849"/>
            <a:ext cx="6284075" cy="9264665"/>
          </a:xfrm>
          <a:prstGeom prst="roundRect">
            <a:avLst>
              <a:gd name="adj" fmla="val 3725"/>
            </a:avLst>
          </a:prstGeom>
          <a:noFill/>
          <a:ln w="254000" cmpd="thickThin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テキスト ボックス 65">
            <a:extLst>
              <a:ext uri="{FF2B5EF4-FFF2-40B4-BE49-F238E27FC236}">
                <a16:creationId xmlns:a16="http://schemas.microsoft.com/office/drawing/2014/main" id="{664F1ED0-2603-4EAB-AD43-145ED669B34B}"/>
              </a:ext>
            </a:extLst>
          </p:cNvPr>
          <p:cNvSpPr txBox="1"/>
          <p:nvPr/>
        </p:nvSpPr>
        <p:spPr>
          <a:xfrm>
            <a:off x="726519" y="943897"/>
            <a:ext cx="5489652" cy="404063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マスク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未着用の方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入店お断り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grpSp>
        <p:nvGrpSpPr>
          <p:cNvPr id="70" name="グループ化 69">
            <a:extLst>
              <a:ext uri="{FF2B5EF4-FFF2-40B4-BE49-F238E27FC236}">
                <a16:creationId xmlns:a16="http://schemas.microsoft.com/office/drawing/2014/main" id="{9719CD6A-3876-46E6-BCFE-56F904E12D1F}"/>
              </a:ext>
            </a:extLst>
          </p:cNvPr>
          <p:cNvGrpSpPr/>
          <p:nvPr/>
        </p:nvGrpSpPr>
        <p:grpSpPr>
          <a:xfrm>
            <a:off x="1659378" y="5604581"/>
            <a:ext cx="3623931" cy="3623927"/>
            <a:chOff x="452500" y="368660"/>
            <a:chExt cx="3623931" cy="3623927"/>
          </a:xfrm>
        </p:grpSpPr>
        <p:sp>
          <p:nvSpPr>
            <p:cNvPr id="71" name="楕円 70">
              <a:extLst>
                <a:ext uri="{FF2B5EF4-FFF2-40B4-BE49-F238E27FC236}">
                  <a16:creationId xmlns:a16="http://schemas.microsoft.com/office/drawing/2014/main" id="{96A155B5-47A3-4DB7-8053-6AD5BE9477BF}"/>
                </a:ext>
              </a:extLst>
            </p:cNvPr>
            <p:cNvSpPr/>
            <p:nvPr/>
          </p:nvSpPr>
          <p:spPr bwMode="auto">
            <a:xfrm>
              <a:off x="452500" y="368660"/>
              <a:ext cx="3623931" cy="3623927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楕円 71">
              <a:extLst>
                <a:ext uri="{FF2B5EF4-FFF2-40B4-BE49-F238E27FC236}">
                  <a16:creationId xmlns:a16="http://schemas.microsoft.com/office/drawing/2014/main" id="{9D947147-533F-4CD1-9255-D7C383AC5818}"/>
                </a:ext>
              </a:extLst>
            </p:cNvPr>
            <p:cNvSpPr/>
            <p:nvPr/>
          </p:nvSpPr>
          <p:spPr bwMode="auto">
            <a:xfrm>
              <a:off x="697561" y="615122"/>
              <a:ext cx="3133804" cy="313380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80FF4464-476B-4A45-A9CE-D2B18D8E92CF}"/>
                </a:ext>
              </a:extLst>
            </p:cNvPr>
            <p:cNvSpPr/>
            <p:nvPr/>
          </p:nvSpPr>
          <p:spPr bwMode="auto">
            <a:xfrm>
              <a:off x="1219142" y="807827"/>
              <a:ext cx="2057942" cy="3034754"/>
            </a:xfrm>
            <a:custGeom>
              <a:avLst/>
              <a:gdLst>
                <a:gd name="connsiteX0" fmla="*/ 1026552 w 2057942"/>
                <a:gd name="connsiteY0" fmla="*/ 0 h 3034754"/>
                <a:gd name="connsiteX1" fmla="*/ 1966704 w 2057942"/>
                <a:gd name="connsiteY1" fmla="*/ 909902 h 3034754"/>
                <a:gd name="connsiteX2" fmla="*/ 1964760 w 2057942"/>
                <a:gd name="connsiteY2" fmla="*/ 934769 h 3034754"/>
                <a:gd name="connsiteX3" fmla="*/ 1985622 w 2057942"/>
                <a:gd name="connsiteY3" fmla="*/ 951407 h 3034754"/>
                <a:gd name="connsiteX4" fmla="*/ 2042967 w 2057942"/>
                <a:gd name="connsiteY4" fmla="*/ 1268633 h 3034754"/>
                <a:gd name="connsiteX5" fmla="*/ 1743613 w 2057942"/>
                <a:gd name="connsiteY5" fmla="*/ 1516026 h 3034754"/>
                <a:gd name="connsiteX6" fmla="*/ 1728576 w 2057942"/>
                <a:gd name="connsiteY6" fmla="*/ 1509623 h 3034754"/>
                <a:gd name="connsiteX7" fmla="*/ 1707145 w 2057942"/>
                <a:gd name="connsiteY7" fmla="*/ 1534761 h 3034754"/>
                <a:gd name="connsiteX8" fmla="*/ 1687591 w 2057942"/>
                <a:gd name="connsiteY8" fmla="*/ 1574514 h 3034754"/>
                <a:gd name="connsiteX9" fmla="*/ 1320210 w 2057942"/>
                <a:gd name="connsiteY9" fmla="*/ 1900142 h 3034754"/>
                <a:gd name="connsiteX10" fmla="*/ 1228002 w 2057942"/>
                <a:gd name="connsiteY10" fmla="*/ 1933153 h 3034754"/>
                <a:gd name="connsiteX11" fmla="*/ 1250351 w 2057942"/>
                <a:gd name="connsiteY11" fmla="*/ 2151130 h 3034754"/>
                <a:gd name="connsiteX12" fmla="*/ 1604788 w 2057942"/>
                <a:gd name="connsiteY12" fmla="*/ 2151130 h 3034754"/>
                <a:gd name="connsiteX13" fmla="*/ 1938475 w 2057942"/>
                <a:gd name="connsiteY13" fmla="*/ 2484817 h 3034754"/>
                <a:gd name="connsiteX14" fmla="*/ 1938475 w 2057942"/>
                <a:gd name="connsiteY14" fmla="*/ 2772590 h 3034754"/>
                <a:gd name="connsiteX15" fmla="*/ 1836841 w 2057942"/>
                <a:gd name="connsiteY15" fmla="*/ 2834334 h 3034754"/>
                <a:gd name="connsiteX16" fmla="*/ 1045321 w 2057942"/>
                <a:gd name="connsiteY16" fmla="*/ 3034754 h 3034754"/>
                <a:gd name="connsiteX17" fmla="*/ 253801 w 2057942"/>
                <a:gd name="connsiteY17" fmla="*/ 2834334 h 3034754"/>
                <a:gd name="connsiteX18" fmla="*/ 140065 w 2057942"/>
                <a:gd name="connsiteY18" fmla="*/ 2765238 h 3034754"/>
                <a:gd name="connsiteX19" fmla="*/ 140065 w 2057942"/>
                <a:gd name="connsiteY19" fmla="*/ 2484817 h 3034754"/>
                <a:gd name="connsiteX20" fmla="*/ 473752 w 2057942"/>
                <a:gd name="connsiteY20" fmla="*/ 2151130 h 3034754"/>
                <a:gd name="connsiteX21" fmla="*/ 807590 w 2057942"/>
                <a:gd name="connsiteY21" fmla="*/ 2151130 h 3034754"/>
                <a:gd name="connsiteX22" fmla="*/ 829939 w 2057942"/>
                <a:gd name="connsiteY22" fmla="*/ 1933152 h 3034754"/>
                <a:gd name="connsiteX23" fmla="*/ 737734 w 2057942"/>
                <a:gd name="connsiteY23" fmla="*/ 1900142 h 3034754"/>
                <a:gd name="connsiteX24" fmla="*/ 370353 w 2057942"/>
                <a:gd name="connsiteY24" fmla="*/ 1574514 h 3034754"/>
                <a:gd name="connsiteX25" fmla="*/ 357401 w 2057942"/>
                <a:gd name="connsiteY25" fmla="*/ 1548183 h 3034754"/>
                <a:gd name="connsiteX26" fmla="*/ 325817 w 2057942"/>
                <a:gd name="connsiteY26" fmla="*/ 1511133 h 3034754"/>
                <a:gd name="connsiteX27" fmla="*/ 314330 w 2057942"/>
                <a:gd name="connsiteY27" fmla="*/ 1516025 h 3034754"/>
                <a:gd name="connsiteX28" fmla="*/ 14975 w 2057942"/>
                <a:gd name="connsiteY28" fmla="*/ 1268632 h 3034754"/>
                <a:gd name="connsiteX29" fmla="*/ 72320 w 2057942"/>
                <a:gd name="connsiteY29" fmla="*/ 951406 h 3034754"/>
                <a:gd name="connsiteX30" fmla="*/ 88628 w 2057942"/>
                <a:gd name="connsiteY30" fmla="*/ 938400 h 3034754"/>
                <a:gd name="connsiteX31" fmla="*/ 86400 w 2057942"/>
                <a:gd name="connsiteY31" fmla="*/ 909902 h 3034754"/>
                <a:gd name="connsiteX32" fmla="*/ 1026552 w 2057942"/>
                <a:gd name="connsiteY32" fmla="*/ 0 h 30347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2057942" h="3034754">
                  <a:moveTo>
                    <a:pt x="1026552" y="0"/>
                  </a:moveTo>
                  <a:cubicBezTo>
                    <a:pt x="1545784" y="0"/>
                    <a:pt x="1966704" y="407377"/>
                    <a:pt x="1966704" y="909902"/>
                  </a:cubicBezTo>
                  <a:lnTo>
                    <a:pt x="1964760" y="934769"/>
                  </a:lnTo>
                  <a:lnTo>
                    <a:pt x="1985622" y="951407"/>
                  </a:lnTo>
                  <a:cubicBezTo>
                    <a:pt x="2051236" y="1018721"/>
                    <a:pt x="2076892" y="1142024"/>
                    <a:pt x="2042967" y="1268633"/>
                  </a:cubicBezTo>
                  <a:cubicBezTo>
                    <a:pt x="1997734" y="1437444"/>
                    <a:pt x="1863709" y="1548205"/>
                    <a:pt x="1743613" y="1516026"/>
                  </a:cubicBezTo>
                  <a:lnTo>
                    <a:pt x="1728576" y="1509623"/>
                  </a:lnTo>
                  <a:lnTo>
                    <a:pt x="1707145" y="1534761"/>
                  </a:lnTo>
                  <a:lnTo>
                    <a:pt x="1687591" y="1574514"/>
                  </a:lnTo>
                  <a:cubicBezTo>
                    <a:pt x="1598382" y="1720226"/>
                    <a:pt x="1470506" y="1834744"/>
                    <a:pt x="1320210" y="1900142"/>
                  </a:cubicBezTo>
                  <a:lnTo>
                    <a:pt x="1228002" y="1933153"/>
                  </a:lnTo>
                  <a:lnTo>
                    <a:pt x="1250351" y="2151130"/>
                  </a:lnTo>
                  <a:lnTo>
                    <a:pt x="1604788" y="2151130"/>
                  </a:lnTo>
                  <a:cubicBezTo>
                    <a:pt x="1789078" y="2151130"/>
                    <a:pt x="1938475" y="2300527"/>
                    <a:pt x="1938475" y="2484817"/>
                  </a:cubicBezTo>
                  <a:lnTo>
                    <a:pt x="1938475" y="2772590"/>
                  </a:lnTo>
                  <a:lnTo>
                    <a:pt x="1836841" y="2834334"/>
                  </a:lnTo>
                  <a:cubicBezTo>
                    <a:pt x="1601551" y="2962151"/>
                    <a:pt x="1331915" y="3034754"/>
                    <a:pt x="1045321" y="3034754"/>
                  </a:cubicBezTo>
                  <a:cubicBezTo>
                    <a:pt x="758727" y="3034754"/>
                    <a:pt x="489091" y="2962151"/>
                    <a:pt x="253801" y="2834334"/>
                  </a:cubicBezTo>
                  <a:lnTo>
                    <a:pt x="140065" y="2765238"/>
                  </a:lnTo>
                  <a:lnTo>
                    <a:pt x="140065" y="2484817"/>
                  </a:lnTo>
                  <a:cubicBezTo>
                    <a:pt x="140065" y="2300527"/>
                    <a:pt x="289462" y="2151130"/>
                    <a:pt x="473752" y="2151130"/>
                  </a:cubicBezTo>
                  <a:lnTo>
                    <a:pt x="807590" y="2151130"/>
                  </a:lnTo>
                  <a:lnTo>
                    <a:pt x="829939" y="1933152"/>
                  </a:lnTo>
                  <a:lnTo>
                    <a:pt x="737734" y="1900142"/>
                  </a:lnTo>
                  <a:cubicBezTo>
                    <a:pt x="587438" y="1834744"/>
                    <a:pt x="459563" y="1720226"/>
                    <a:pt x="370353" y="1574514"/>
                  </a:cubicBezTo>
                  <a:lnTo>
                    <a:pt x="357401" y="1548183"/>
                  </a:lnTo>
                  <a:lnTo>
                    <a:pt x="325817" y="1511133"/>
                  </a:lnTo>
                  <a:lnTo>
                    <a:pt x="314330" y="1516025"/>
                  </a:lnTo>
                  <a:cubicBezTo>
                    <a:pt x="194233" y="1548204"/>
                    <a:pt x="60208" y="1437443"/>
                    <a:pt x="14975" y="1268632"/>
                  </a:cubicBezTo>
                  <a:cubicBezTo>
                    <a:pt x="-18950" y="1142024"/>
                    <a:pt x="6706" y="1018720"/>
                    <a:pt x="72320" y="951406"/>
                  </a:cubicBezTo>
                  <a:lnTo>
                    <a:pt x="88628" y="938400"/>
                  </a:lnTo>
                  <a:lnTo>
                    <a:pt x="86400" y="909902"/>
                  </a:lnTo>
                  <a:cubicBezTo>
                    <a:pt x="86400" y="407377"/>
                    <a:pt x="507320" y="0"/>
                    <a:pt x="102655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4" name="四角形: 上の 2 つの角を丸める 73">
              <a:extLst>
                <a:ext uri="{FF2B5EF4-FFF2-40B4-BE49-F238E27FC236}">
                  <a16:creationId xmlns:a16="http://schemas.microsoft.com/office/drawing/2014/main" id="{19497410-36F8-4C6D-8812-12B6F90D59E4}"/>
                </a:ext>
              </a:extLst>
            </p:cNvPr>
            <p:cNvSpPr/>
            <p:nvPr/>
          </p:nvSpPr>
          <p:spPr bwMode="auto">
            <a:xfrm>
              <a:off x="1702496" y="2005310"/>
              <a:ext cx="1097904" cy="567001"/>
            </a:xfrm>
            <a:prstGeom prst="round2SameRect">
              <a:avLst>
                <a:gd name="adj1" fmla="val 7010"/>
                <a:gd name="adj2" fmla="val 50000"/>
              </a:avLst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5" name="楕円 65">
              <a:extLst>
                <a:ext uri="{FF2B5EF4-FFF2-40B4-BE49-F238E27FC236}">
                  <a16:creationId xmlns:a16="http://schemas.microsoft.com/office/drawing/2014/main" id="{80D0CF69-DC59-43C2-B7F5-8B9AB1D535C1}"/>
                </a:ext>
              </a:extLst>
            </p:cNvPr>
            <p:cNvSpPr/>
            <p:nvPr/>
          </p:nvSpPr>
          <p:spPr bwMode="auto">
            <a:xfrm rot="15300000">
              <a:off x="3275548" y="2273895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" name="楕円 65">
              <a:extLst>
                <a:ext uri="{FF2B5EF4-FFF2-40B4-BE49-F238E27FC236}">
                  <a16:creationId xmlns:a16="http://schemas.microsoft.com/office/drawing/2014/main" id="{891F25F4-65B3-49C6-92E4-C693E983B5BF}"/>
                </a:ext>
              </a:extLst>
            </p:cNvPr>
            <p:cNvSpPr/>
            <p:nvPr/>
          </p:nvSpPr>
          <p:spPr bwMode="auto">
            <a:xfrm rot="17100000">
              <a:off x="3081566" y="2595030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楕円 65">
              <a:extLst>
                <a:ext uri="{FF2B5EF4-FFF2-40B4-BE49-F238E27FC236}">
                  <a16:creationId xmlns:a16="http://schemas.microsoft.com/office/drawing/2014/main" id="{ADCE71B4-8CFD-4F62-8DBA-B00346514CCC}"/>
                </a:ext>
              </a:extLst>
            </p:cNvPr>
            <p:cNvSpPr/>
            <p:nvPr/>
          </p:nvSpPr>
          <p:spPr bwMode="auto">
            <a:xfrm rot="6300000" flipH="1">
              <a:off x="1089867" y="2287306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楕円 65">
              <a:extLst>
                <a:ext uri="{FF2B5EF4-FFF2-40B4-BE49-F238E27FC236}">
                  <a16:creationId xmlns:a16="http://schemas.microsoft.com/office/drawing/2014/main" id="{7C7877BE-BD86-4133-A68C-33CEB7741E96}"/>
                </a:ext>
              </a:extLst>
            </p:cNvPr>
            <p:cNvSpPr/>
            <p:nvPr/>
          </p:nvSpPr>
          <p:spPr bwMode="auto">
            <a:xfrm rot="4500000" flipH="1">
              <a:off x="1262121" y="2608440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四角形: 上の 2 つの角を丸める 78">
              <a:extLst>
                <a:ext uri="{FF2B5EF4-FFF2-40B4-BE49-F238E27FC236}">
                  <a16:creationId xmlns:a16="http://schemas.microsoft.com/office/drawing/2014/main" id="{978CF77A-3FCF-498B-B93D-CA99089F3038}"/>
                </a:ext>
              </a:extLst>
            </p:cNvPr>
            <p:cNvSpPr/>
            <p:nvPr/>
          </p:nvSpPr>
          <p:spPr bwMode="auto">
            <a:xfrm>
              <a:off x="1755637" y="2005310"/>
              <a:ext cx="979526" cy="117186"/>
            </a:xfrm>
            <a:prstGeom prst="round2SameRect">
              <a:avLst>
                <a:gd name="adj1" fmla="val 0"/>
                <a:gd name="adj2" fmla="val 29679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&quot;禁止&quot;マーク 79">
              <a:extLst>
                <a:ext uri="{FF2B5EF4-FFF2-40B4-BE49-F238E27FC236}">
                  <a16:creationId xmlns:a16="http://schemas.microsoft.com/office/drawing/2014/main" id="{A51FC3B5-A92D-4155-A5B4-5199811EEF26}"/>
                </a:ext>
              </a:extLst>
            </p:cNvPr>
            <p:cNvSpPr/>
            <p:nvPr/>
          </p:nvSpPr>
          <p:spPr bwMode="auto">
            <a:xfrm>
              <a:off x="533816" y="459906"/>
              <a:ext cx="3461300" cy="3461296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920657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A19108BE-5497-459F-A911-71BD39E8A53D}"/>
              </a:ext>
            </a:extLst>
          </p:cNvPr>
          <p:cNvSpPr txBox="1"/>
          <p:nvPr/>
        </p:nvSpPr>
        <p:spPr>
          <a:xfrm>
            <a:off x="324466" y="571333"/>
            <a:ext cx="6255734" cy="1032888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マスク未着用の方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14592CEA-A199-4802-A21D-DAA1F188E804}"/>
              </a:ext>
            </a:extLst>
          </p:cNvPr>
          <p:cNvGrpSpPr/>
          <p:nvPr/>
        </p:nvGrpSpPr>
        <p:grpSpPr>
          <a:xfrm>
            <a:off x="1659378" y="4853627"/>
            <a:ext cx="3623931" cy="3623927"/>
            <a:chOff x="452500" y="368660"/>
            <a:chExt cx="3623931" cy="3623927"/>
          </a:xfrm>
        </p:grpSpPr>
        <p:sp>
          <p:nvSpPr>
            <p:cNvPr id="26" name="楕円 25">
              <a:extLst>
                <a:ext uri="{FF2B5EF4-FFF2-40B4-BE49-F238E27FC236}">
                  <a16:creationId xmlns:a16="http://schemas.microsoft.com/office/drawing/2014/main" id="{8FC53FF9-A8A4-493F-A9A2-31C20771D7D2}"/>
                </a:ext>
              </a:extLst>
            </p:cNvPr>
            <p:cNvSpPr/>
            <p:nvPr/>
          </p:nvSpPr>
          <p:spPr bwMode="auto">
            <a:xfrm>
              <a:off x="452500" y="368660"/>
              <a:ext cx="3623931" cy="3623927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楕円 26">
              <a:extLst>
                <a:ext uri="{FF2B5EF4-FFF2-40B4-BE49-F238E27FC236}">
                  <a16:creationId xmlns:a16="http://schemas.microsoft.com/office/drawing/2014/main" id="{542D0F29-7350-4672-90D2-3F3FA4EB3420}"/>
                </a:ext>
              </a:extLst>
            </p:cNvPr>
            <p:cNvSpPr/>
            <p:nvPr/>
          </p:nvSpPr>
          <p:spPr bwMode="auto">
            <a:xfrm>
              <a:off x="697561" y="615122"/>
              <a:ext cx="3133804" cy="3133805"/>
            </a:xfrm>
            <a:prstGeom prst="ellipse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07DD837F-B3E2-4650-9A05-EBB2C125A160}"/>
                </a:ext>
              </a:extLst>
            </p:cNvPr>
            <p:cNvSpPr/>
            <p:nvPr/>
          </p:nvSpPr>
          <p:spPr bwMode="auto">
            <a:xfrm>
              <a:off x="1219142" y="807827"/>
              <a:ext cx="2057942" cy="3034754"/>
            </a:xfrm>
            <a:custGeom>
              <a:avLst/>
              <a:gdLst>
                <a:gd name="connsiteX0" fmla="*/ 1026552 w 2057942"/>
                <a:gd name="connsiteY0" fmla="*/ 0 h 3034754"/>
                <a:gd name="connsiteX1" fmla="*/ 1966704 w 2057942"/>
                <a:gd name="connsiteY1" fmla="*/ 909902 h 3034754"/>
                <a:gd name="connsiteX2" fmla="*/ 1964760 w 2057942"/>
                <a:gd name="connsiteY2" fmla="*/ 934769 h 3034754"/>
                <a:gd name="connsiteX3" fmla="*/ 1985622 w 2057942"/>
                <a:gd name="connsiteY3" fmla="*/ 951407 h 3034754"/>
                <a:gd name="connsiteX4" fmla="*/ 2042967 w 2057942"/>
                <a:gd name="connsiteY4" fmla="*/ 1268633 h 3034754"/>
                <a:gd name="connsiteX5" fmla="*/ 1743613 w 2057942"/>
                <a:gd name="connsiteY5" fmla="*/ 1516026 h 3034754"/>
                <a:gd name="connsiteX6" fmla="*/ 1728576 w 2057942"/>
                <a:gd name="connsiteY6" fmla="*/ 1509623 h 3034754"/>
                <a:gd name="connsiteX7" fmla="*/ 1707145 w 2057942"/>
                <a:gd name="connsiteY7" fmla="*/ 1534761 h 3034754"/>
                <a:gd name="connsiteX8" fmla="*/ 1687591 w 2057942"/>
                <a:gd name="connsiteY8" fmla="*/ 1574514 h 3034754"/>
                <a:gd name="connsiteX9" fmla="*/ 1320210 w 2057942"/>
                <a:gd name="connsiteY9" fmla="*/ 1900142 h 3034754"/>
                <a:gd name="connsiteX10" fmla="*/ 1228002 w 2057942"/>
                <a:gd name="connsiteY10" fmla="*/ 1933153 h 3034754"/>
                <a:gd name="connsiteX11" fmla="*/ 1250351 w 2057942"/>
                <a:gd name="connsiteY11" fmla="*/ 2151130 h 3034754"/>
                <a:gd name="connsiteX12" fmla="*/ 1604788 w 2057942"/>
                <a:gd name="connsiteY12" fmla="*/ 2151130 h 3034754"/>
                <a:gd name="connsiteX13" fmla="*/ 1938475 w 2057942"/>
                <a:gd name="connsiteY13" fmla="*/ 2484817 h 3034754"/>
                <a:gd name="connsiteX14" fmla="*/ 1938475 w 2057942"/>
                <a:gd name="connsiteY14" fmla="*/ 2772590 h 3034754"/>
                <a:gd name="connsiteX15" fmla="*/ 1836841 w 2057942"/>
                <a:gd name="connsiteY15" fmla="*/ 2834334 h 3034754"/>
                <a:gd name="connsiteX16" fmla="*/ 1045321 w 2057942"/>
                <a:gd name="connsiteY16" fmla="*/ 3034754 h 3034754"/>
                <a:gd name="connsiteX17" fmla="*/ 253801 w 2057942"/>
                <a:gd name="connsiteY17" fmla="*/ 2834334 h 3034754"/>
                <a:gd name="connsiteX18" fmla="*/ 140065 w 2057942"/>
                <a:gd name="connsiteY18" fmla="*/ 2765238 h 3034754"/>
                <a:gd name="connsiteX19" fmla="*/ 140065 w 2057942"/>
                <a:gd name="connsiteY19" fmla="*/ 2484817 h 3034754"/>
                <a:gd name="connsiteX20" fmla="*/ 473752 w 2057942"/>
                <a:gd name="connsiteY20" fmla="*/ 2151130 h 3034754"/>
                <a:gd name="connsiteX21" fmla="*/ 807590 w 2057942"/>
                <a:gd name="connsiteY21" fmla="*/ 2151130 h 3034754"/>
                <a:gd name="connsiteX22" fmla="*/ 829939 w 2057942"/>
                <a:gd name="connsiteY22" fmla="*/ 1933152 h 3034754"/>
                <a:gd name="connsiteX23" fmla="*/ 737734 w 2057942"/>
                <a:gd name="connsiteY23" fmla="*/ 1900142 h 3034754"/>
                <a:gd name="connsiteX24" fmla="*/ 370353 w 2057942"/>
                <a:gd name="connsiteY24" fmla="*/ 1574514 h 3034754"/>
                <a:gd name="connsiteX25" fmla="*/ 357401 w 2057942"/>
                <a:gd name="connsiteY25" fmla="*/ 1548183 h 3034754"/>
                <a:gd name="connsiteX26" fmla="*/ 325817 w 2057942"/>
                <a:gd name="connsiteY26" fmla="*/ 1511133 h 3034754"/>
                <a:gd name="connsiteX27" fmla="*/ 314330 w 2057942"/>
                <a:gd name="connsiteY27" fmla="*/ 1516025 h 3034754"/>
                <a:gd name="connsiteX28" fmla="*/ 14975 w 2057942"/>
                <a:gd name="connsiteY28" fmla="*/ 1268632 h 3034754"/>
                <a:gd name="connsiteX29" fmla="*/ 72320 w 2057942"/>
                <a:gd name="connsiteY29" fmla="*/ 951406 h 3034754"/>
                <a:gd name="connsiteX30" fmla="*/ 88628 w 2057942"/>
                <a:gd name="connsiteY30" fmla="*/ 938400 h 3034754"/>
                <a:gd name="connsiteX31" fmla="*/ 86400 w 2057942"/>
                <a:gd name="connsiteY31" fmla="*/ 909902 h 3034754"/>
                <a:gd name="connsiteX32" fmla="*/ 1026552 w 2057942"/>
                <a:gd name="connsiteY32" fmla="*/ 0 h 30347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2057942" h="3034754">
                  <a:moveTo>
                    <a:pt x="1026552" y="0"/>
                  </a:moveTo>
                  <a:cubicBezTo>
                    <a:pt x="1545784" y="0"/>
                    <a:pt x="1966704" y="407377"/>
                    <a:pt x="1966704" y="909902"/>
                  </a:cubicBezTo>
                  <a:lnTo>
                    <a:pt x="1964760" y="934769"/>
                  </a:lnTo>
                  <a:lnTo>
                    <a:pt x="1985622" y="951407"/>
                  </a:lnTo>
                  <a:cubicBezTo>
                    <a:pt x="2051236" y="1018721"/>
                    <a:pt x="2076892" y="1142024"/>
                    <a:pt x="2042967" y="1268633"/>
                  </a:cubicBezTo>
                  <a:cubicBezTo>
                    <a:pt x="1997734" y="1437444"/>
                    <a:pt x="1863709" y="1548205"/>
                    <a:pt x="1743613" y="1516026"/>
                  </a:cubicBezTo>
                  <a:lnTo>
                    <a:pt x="1728576" y="1509623"/>
                  </a:lnTo>
                  <a:lnTo>
                    <a:pt x="1707145" y="1534761"/>
                  </a:lnTo>
                  <a:lnTo>
                    <a:pt x="1687591" y="1574514"/>
                  </a:lnTo>
                  <a:cubicBezTo>
                    <a:pt x="1598382" y="1720226"/>
                    <a:pt x="1470506" y="1834744"/>
                    <a:pt x="1320210" y="1900142"/>
                  </a:cubicBezTo>
                  <a:lnTo>
                    <a:pt x="1228002" y="1933153"/>
                  </a:lnTo>
                  <a:lnTo>
                    <a:pt x="1250351" y="2151130"/>
                  </a:lnTo>
                  <a:lnTo>
                    <a:pt x="1604788" y="2151130"/>
                  </a:lnTo>
                  <a:cubicBezTo>
                    <a:pt x="1789078" y="2151130"/>
                    <a:pt x="1938475" y="2300527"/>
                    <a:pt x="1938475" y="2484817"/>
                  </a:cubicBezTo>
                  <a:lnTo>
                    <a:pt x="1938475" y="2772590"/>
                  </a:lnTo>
                  <a:lnTo>
                    <a:pt x="1836841" y="2834334"/>
                  </a:lnTo>
                  <a:cubicBezTo>
                    <a:pt x="1601551" y="2962151"/>
                    <a:pt x="1331915" y="3034754"/>
                    <a:pt x="1045321" y="3034754"/>
                  </a:cubicBezTo>
                  <a:cubicBezTo>
                    <a:pt x="758727" y="3034754"/>
                    <a:pt x="489091" y="2962151"/>
                    <a:pt x="253801" y="2834334"/>
                  </a:cubicBezTo>
                  <a:lnTo>
                    <a:pt x="140065" y="2765238"/>
                  </a:lnTo>
                  <a:lnTo>
                    <a:pt x="140065" y="2484817"/>
                  </a:lnTo>
                  <a:cubicBezTo>
                    <a:pt x="140065" y="2300527"/>
                    <a:pt x="289462" y="2151130"/>
                    <a:pt x="473752" y="2151130"/>
                  </a:cubicBezTo>
                  <a:lnTo>
                    <a:pt x="807590" y="2151130"/>
                  </a:lnTo>
                  <a:lnTo>
                    <a:pt x="829939" y="1933152"/>
                  </a:lnTo>
                  <a:lnTo>
                    <a:pt x="737734" y="1900142"/>
                  </a:lnTo>
                  <a:cubicBezTo>
                    <a:pt x="587438" y="1834744"/>
                    <a:pt x="459563" y="1720226"/>
                    <a:pt x="370353" y="1574514"/>
                  </a:cubicBezTo>
                  <a:lnTo>
                    <a:pt x="357401" y="1548183"/>
                  </a:lnTo>
                  <a:lnTo>
                    <a:pt x="325817" y="1511133"/>
                  </a:lnTo>
                  <a:lnTo>
                    <a:pt x="314330" y="1516025"/>
                  </a:lnTo>
                  <a:cubicBezTo>
                    <a:pt x="194233" y="1548204"/>
                    <a:pt x="60208" y="1437443"/>
                    <a:pt x="14975" y="1268632"/>
                  </a:cubicBezTo>
                  <a:cubicBezTo>
                    <a:pt x="-18950" y="1142024"/>
                    <a:pt x="6706" y="1018720"/>
                    <a:pt x="72320" y="951406"/>
                  </a:cubicBezTo>
                  <a:lnTo>
                    <a:pt x="88628" y="938400"/>
                  </a:lnTo>
                  <a:lnTo>
                    <a:pt x="86400" y="909902"/>
                  </a:lnTo>
                  <a:cubicBezTo>
                    <a:pt x="86400" y="407377"/>
                    <a:pt x="507320" y="0"/>
                    <a:pt x="102655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四角形: 上の 2 つの角を丸める 28">
              <a:extLst>
                <a:ext uri="{FF2B5EF4-FFF2-40B4-BE49-F238E27FC236}">
                  <a16:creationId xmlns:a16="http://schemas.microsoft.com/office/drawing/2014/main" id="{1F0AAC32-1E0E-437C-A0DB-86E2FD33340D}"/>
                </a:ext>
              </a:extLst>
            </p:cNvPr>
            <p:cNvSpPr/>
            <p:nvPr/>
          </p:nvSpPr>
          <p:spPr bwMode="auto">
            <a:xfrm>
              <a:off x="1702496" y="2005310"/>
              <a:ext cx="1097904" cy="567001"/>
            </a:xfrm>
            <a:prstGeom prst="round2SameRect">
              <a:avLst>
                <a:gd name="adj1" fmla="val 7010"/>
                <a:gd name="adj2" fmla="val 50000"/>
              </a:avLst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楕円 65">
              <a:extLst>
                <a:ext uri="{FF2B5EF4-FFF2-40B4-BE49-F238E27FC236}">
                  <a16:creationId xmlns:a16="http://schemas.microsoft.com/office/drawing/2014/main" id="{FAEBD660-0391-428A-B2C7-78AF994A76AE}"/>
                </a:ext>
              </a:extLst>
            </p:cNvPr>
            <p:cNvSpPr/>
            <p:nvPr/>
          </p:nvSpPr>
          <p:spPr bwMode="auto">
            <a:xfrm rot="15300000">
              <a:off x="3275548" y="2273895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楕円 65">
              <a:extLst>
                <a:ext uri="{FF2B5EF4-FFF2-40B4-BE49-F238E27FC236}">
                  <a16:creationId xmlns:a16="http://schemas.microsoft.com/office/drawing/2014/main" id="{D9371179-B43D-41C6-BC93-9E14AD9F8E50}"/>
                </a:ext>
              </a:extLst>
            </p:cNvPr>
            <p:cNvSpPr/>
            <p:nvPr/>
          </p:nvSpPr>
          <p:spPr bwMode="auto">
            <a:xfrm rot="17100000">
              <a:off x="3081566" y="2595030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楕円 65">
              <a:extLst>
                <a:ext uri="{FF2B5EF4-FFF2-40B4-BE49-F238E27FC236}">
                  <a16:creationId xmlns:a16="http://schemas.microsoft.com/office/drawing/2014/main" id="{D0E19458-EAF4-45EE-AD2A-6A03977DBC70}"/>
                </a:ext>
              </a:extLst>
            </p:cNvPr>
            <p:cNvSpPr/>
            <p:nvPr/>
          </p:nvSpPr>
          <p:spPr bwMode="auto">
            <a:xfrm rot="6300000" flipH="1">
              <a:off x="1089867" y="2287306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楕円 65">
              <a:extLst>
                <a:ext uri="{FF2B5EF4-FFF2-40B4-BE49-F238E27FC236}">
                  <a16:creationId xmlns:a16="http://schemas.microsoft.com/office/drawing/2014/main" id="{BB143307-92DD-4FD3-97A9-B79A750AD692}"/>
                </a:ext>
              </a:extLst>
            </p:cNvPr>
            <p:cNvSpPr/>
            <p:nvPr/>
          </p:nvSpPr>
          <p:spPr bwMode="auto">
            <a:xfrm rot="4500000" flipH="1">
              <a:off x="1262121" y="2608440"/>
              <a:ext cx="204930" cy="305694"/>
            </a:xfrm>
            <a:custGeom>
              <a:avLst/>
              <a:gdLst>
                <a:gd name="connsiteX0" fmla="*/ 0 w 728365"/>
                <a:gd name="connsiteY0" fmla="*/ 364183 h 728365"/>
                <a:gd name="connsiteX1" fmla="*/ 364183 w 728365"/>
                <a:gd name="connsiteY1" fmla="*/ 0 h 728365"/>
                <a:gd name="connsiteX2" fmla="*/ 728366 w 728365"/>
                <a:gd name="connsiteY2" fmla="*/ 364183 h 728365"/>
                <a:gd name="connsiteX3" fmla="*/ 364183 w 728365"/>
                <a:gd name="connsiteY3" fmla="*/ 728366 h 728365"/>
                <a:gd name="connsiteX4" fmla="*/ 0 w 728365"/>
                <a:gd name="connsiteY4" fmla="*/ 364183 h 728365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364183 h 728366"/>
                <a:gd name="connsiteX1" fmla="*/ 364183 w 728366"/>
                <a:gd name="connsiteY1" fmla="*/ 0 h 728366"/>
                <a:gd name="connsiteX2" fmla="*/ 728366 w 728366"/>
                <a:gd name="connsiteY2" fmla="*/ 364183 h 728366"/>
                <a:gd name="connsiteX3" fmla="*/ 364183 w 728366"/>
                <a:gd name="connsiteY3" fmla="*/ 728366 h 728366"/>
                <a:gd name="connsiteX4" fmla="*/ 0 w 728366"/>
                <a:gd name="connsiteY4" fmla="*/ 364183 h 72836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  <a:gd name="connsiteX0" fmla="*/ 0 w 728366"/>
                <a:gd name="connsiteY0" fmla="*/ 722323 h 1086506"/>
                <a:gd name="connsiteX1" fmla="*/ 371803 w 728366"/>
                <a:gd name="connsiteY1" fmla="*/ 0 h 1086506"/>
                <a:gd name="connsiteX2" fmla="*/ 728366 w 728366"/>
                <a:gd name="connsiteY2" fmla="*/ 722323 h 1086506"/>
                <a:gd name="connsiteX3" fmla="*/ 364183 w 728366"/>
                <a:gd name="connsiteY3" fmla="*/ 1086506 h 1086506"/>
                <a:gd name="connsiteX4" fmla="*/ 0 w 728366"/>
                <a:gd name="connsiteY4" fmla="*/ 722323 h 1086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28366" h="1086506">
                  <a:moveTo>
                    <a:pt x="0" y="722323"/>
                  </a:moveTo>
                  <a:cubicBezTo>
                    <a:pt x="0" y="521190"/>
                    <a:pt x="269730" y="182880"/>
                    <a:pt x="371803" y="0"/>
                  </a:cubicBezTo>
                  <a:cubicBezTo>
                    <a:pt x="481496" y="182880"/>
                    <a:pt x="728366" y="521190"/>
                    <a:pt x="728366" y="722323"/>
                  </a:cubicBezTo>
                  <a:cubicBezTo>
                    <a:pt x="728366" y="923456"/>
                    <a:pt x="565316" y="1086506"/>
                    <a:pt x="364183" y="1086506"/>
                  </a:cubicBezTo>
                  <a:cubicBezTo>
                    <a:pt x="163050" y="1086506"/>
                    <a:pt x="0" y="923456"/>
                    <a:pt x="0" y="722323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四角形: 上の 2 つの角を丸める 33">
              <a:extLst>
                <a:ext uri="{FF2B5EF4-FFF2-40B4-BE49-F238E27FC236}">
                  <a16:creationId xmlns:a16="http://schemas.microsoft.com/office/drawing/2014/main" id="{CCD57C94-2D31-4588-8F07-9B3A61063CD7}"/>
                </a:ext>
              </a:extLst>
            </p:cNvPr>
            <p:cNvSpPr/>
            <p:nvPr/>
          </p:nvSpPr>
          <p:spPr bwMode="auto">
            <a:xfrm>
              <a:off x="1755637" y="2005310"/>
              <a:ext cx="979526" cy="117186"/>
            </a:xfrm>
            <a:prstGeom prst="round2SameRect">
              <a:avLst>
                <a:gd name="adj1" fmla="val 0"/>
                <a:gd name="adj2" fmla="val 29679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&quot;禁止&quot;マーク 34">
              <a:extLst>
                <a:ext uri="{FF2B5EF4-FFF2-40B4-BE49-F238E27FC236}">
                  <a16:creationId xmlns:a16="http://schemas.microsoft.com/office/drawing/2014/main" id="{091D1F5A-B71F-4C51-9D9C-3E743B83DA6D}"/>
                </a:ext>
              </a:extLst>
            </p:cNvPr>
            <p:cNvSpPr/>
            <p:nvPr/>
          </p:nvSpPr>
          <p:spPr bwMode="auto">
            <a:xfrm>
              <a:off x="533816" y="459906"/>
              <a:ext cx="3461300" cy="3461296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C960A082-C5BA-4F49-8DAB-053DB46AC001}"/>
              </a:ext>
            </a:extLst>
          </p:cNvPr>
          <p:cNvSpPr txBox="1"/>
          <p:nvPr/>
        </p:nvSpPr>
        <p:spPr>
          <a:xfrm>
            <a:off x="541889" y="8818881"/>
            <a:ext cx="5858912" cy="76467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ご協力お願いします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BD3C789B-2811-46E7-95EE-0485949CB8E9}"/>
              </a:ext>
            </a:extLst>
          </p:cNvPr>
          <p:cNvSpPr txBox="1"/>
          <p:nvPr/>
        </p:nvSpPr>
        <p:spPr>
          <a:xfrm>
            <a:off x="324661" y="1945548"/>
            <a:ext cx="6223624" cy="2421121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入店お断り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6231444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角丸四角形 3">
            <a:extLst>
              <a:ext uri="{FF2B5EF4-FFF2-40B4-BE49-F238E27FC236}">
                <a16:creationId xmlns:a16="http://schemas.microsoft.com/office/drawing/2014/main" id="{0F959CEB-E6DA-4D29-B2BE-A235D1E2BD06}"/>
              </a:ext>
            </a:extLst>
          </p:cNvPr>
          <p:cNvSpPr/>
          <p:nvPr/>
        </p:nvSpPr>
        <p:spPr>
          <a:xfrm>
            <a:off x="295275" y="323849"/>
            <a:ext cx="6284075" cy="9264665"/>
          </a:xfrm>
          <a:prstGeom prst="roundRect">
            <a:avLst>
              <a:gd name="adj" fmla="val 3725"/>
            </a:avLst>
          </a:prstGeom>
          <a:noFill/>
          <a:ln w="254000" cmpd="thickThin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27865542-2808-470E-8337-0951DC5A527E}"/>
              </a:ext>
            </a:extLst>
          </p:cNvPr>
          <p:cNvGrpSpPr/>
          <p:nvPr/>
        </p:nvGrpSpPr>
        <p:grpSpPr>
          <a:xfrm>
            <a:off x="750879" y="4863847"/>
            <a:ext cx="5440932" cy="4392487"/>
            <a:chOff x="541889" y="4853627"/>
            <a:chExt cx="5858912" cy="4729926"/>
          </a:xfrm>
        </p:grpSpPr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3DDDE869-0EF9-40AC-A5BF-7C4B1BB3CD01}"/>
                </a:ext>
              </a:extLst>
            </p:cNvPr>
            <p:cNvGrpSpPr/>
            <p:nvPr/>
          </p:nvGrpSpPr>
          <p:grpSpPr>
            <a:xfrm>
              <a:off x="1659378" y="4853627"/>
              <a:ext cx="3623931" cy="3623927"/>
              <a:chOff x="452500" y="368660"/>
              <a:chExt cx="3623931" cy="3623927"/>
            </a:xfrm>
          </p:grpSpPr>
          <p:sp>
            <p:nvSpPr>
              <p:cNvPr id="17" name="楕円 16">
                <a:extLst>
                  <a:ext uri="{FF2B5EF4-FFF2-40B4-BE49-F238E27FC236}">
                    <a16:creationId xmlns:a16="http://schemas.microsoft.com/office/drawing/2014/main" id="{B5C9E646-A200-47BB-BAD3-76934B74FF91}"/>
                  </a:ext>
                </a:extLst>
              </p:cNvPr>
              <p:cNvSpPr/>
              <p:nvPr/>
            </p:nvSpPr>
            <p:spPr bwMode="auto">
              <a:xfrm>
                <a:off x="452500" y="368660"/>
                <a:ext cx="3623931" cy="3623927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楕円 17">
                <a:extLst>
                  <a:ext uri="{FF2B5EF4-FFF2-40B4-BE49-F238E27FC236}">
                    <a16:creationId xmlns:a16="http://schemas.microsoft.com/office/drawing/2014/main" id="{72CC7BBC-FFFE-4C73-948B-0EA294921B37}"/>
                  </a:ext>
                </a:extLst>
              </p:cNvPr>
              <p:cNvSpPr/>
              <p:nvPr/>
            </p:nvSpPr>
            <p:spPr bwMode="auto">
              <a:xfrm>
                <a:off x="697561" y="615122"/>
                <a:ext cx="3133804" cy="3133805"/>
              </a:xfrm>
              <a:prstGeom prst="ellipse">
                <a:avLst/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91404402-E164-4EA9-A14C-19CDB4EB9D84}"/>
                  </a:ext>
                </a:extLst>
              </p:cNvPr>
              <p:cNvSpPr/>
              <p:nvPr/>
            </p:nvSpPr>
            <p:spPr bwMode="auto">
              <a:xfrm>
                <a:off x="1219142" y="807827"/>
                <a:ext cx="2057942" cy="3034754"/>
              </a:xfrm>
              <a:custGeom>
                <a:avLst/>
                <a:gdLst>
                  <a:gd name="connsiteX0" fmla="*/ 1026552 w 2057942"/>
                  <a:gd name="connsiteY0" fmla="*/ 0 h 3034754"/>
                  <a:gd name="connsiteX1" fmla="*/ 1966704 w 2057942"/>
                  <a:gd name="connsiteY1" fmla="*/ 909902 h 3034754"/>
                  <a:gd name="connsiteX2" fmla="*/ 1964760 w 2057942"/>
                  <a:gd name="connsiteY2" fmla="*/ 934769 h 3034754"/>
                  <a:gd name="connsiteX3" fmla="*/ 1985622 w 2057942"/>
                  <a:gd name="connsiteY3" fmla="*/ 951407 h 3034754"/>
                  <a:gd name="connsiteX4" fmla="*/ 2042967 w 2057942"/>
                  <a:gd name="connsiteY4" fmla="*/ 1268633 h 3034754"/>
                  <a:gd name="connsiteX5" fmla="*/ 1743613 w 2057942"/>
                  <a:gd name="connsiteY5" fmla="*/ 1516026 h 3034754"/>
                  <a:gd name="connsiteX6" fmla="*/ 1728576 w 2057942"/>
                  <a:gd name="connsiteY6" fmla="*/ 1509623 h 3034754"/>
                  <a:gd name="connsiteX7" fmla="*/ 1707145 w 2057942"/>
                  <a:gd name="connsiteY7" fmla="*/ 1534761 h 3034754"/>
                  <a:gd name="connsiteX8" fmla="*/ 1687591 w 2057942"/>
                  <a:gd name="connsiteY8" fmla="*/ 1574514 h 3034754"/>
                  <a:gd name="connsiteX9" fmla="*/ 1320210 w 2057942"/>
                  <a:gd name="connsiteY9" fmla="*/ 1900142 h 3034754"/>
                  <a:gd name="connsiteX10" fmla="*/ 1228002 w 2057942"/>
                  <a:gd name="connsiteY10" fmla="*/ 1933153 h 3034754"/>
                  <a:gd name="connsiteX11" fmla="*/ 1250351 w 2057942"/>
                  <a:gd name="connsiteY11" fmla="*/ 2151130 h 3034754"/>
                  <a:gd name="connsiteX12" fmla="*/ 1604788 w 2057942"/>
                  <a:gd name="connsiteY12" fmla="*/ 2151130 h 3034754"/>
                  <a:gd name="connsiteX13" fmla="*/ 1938475 w 2057942"/>
                  <a:gd name="connsiteY13" fmla="*/ 2484817 h 3034754"/>
                  <a:gd name="connsiteX14" fmla="*/ 1938475 w 2057942"/>
                  <a:gd name="connsiteY14" fmla="*/ 2772590 h 3034754"/>
                  <a:gd name="connsiteX15" fmla="*/ 1836841 w 2057942"/>
                  <a:gd name="connsiteY15" fmla="*/ 2834334 h 3034754"/>
                  <a:gd name="connsiteX16" fmla="*/ 1045321 w 2057942"/>
                  <a:gd name="connsiteY16" fmla="*/ 3034754 h 3034754"/>
                  <a:gd name="connsiteX17" fmla="*/ 253801 w 2057942"/>
                  <a:gd name="connsiteY17" fmla="*/ 2834334 h 3034754"/>
                  <a:gd name="connsiteX18" fmla="*/ 140065 w 2057942"/>
                  <a:gd name="connsiteY18" fmla="*/ 2765238 h 3034754"/>
                  <a:gd name="connsiteX19" fmla="*/ 140065 w 2057942"/>
                  <a:gd name="connsiteY19" fmla="*/ 2484817 h 3034754"/>
                  <a:gd name="connsiteX20" fmla="*/ 473752 w 2057942"/>
                  <a:gd name="connsiteY20" fmla="*/ 2151130 h 3034754"/>
                  <a:gd name="connsiteX21" fmla="*/ 807590 w 2057942"/>
                  <a:gd name="connsiteY21" fmla="*/ 2151130 h 3034754"/>
                  <a:gd name="connsiteX22" fmla="*/ 829939 w 2057942"/>
                  <a:gd name="connsiteY22" fmla="*/ 1933152 h 3034754"/>
                  <a:gd name="connsiteX23" fmla="*/ 737734 w 2057942"/>
                  <a:gd name="connsiteY23" fmla="*/ 1900142 h 3034754"/>
                  <a:gd name="connsiteX24" fmla="*/ 370353 w 2057942"/>
                  <a:gd name="connsiteY24" fmla="*/ 1574514 h 3034754"/>
                  <a:gd name="connsiteX25" fmla="*/ 357401 w 2057942"/>
                  <a:gd name="connsiteY25" fmla="*/ 1548183 h 3034754"/>
                  <a:gd name="connsiteX26" fmla="*/ 325817 w 2057942"/>
                  <a:gd name="connsiteY26" fmla="*/ 1511133 h 3034754"/>
                  <a:gd name="connsiteX27" fmla="*/ 314330 w 2057942"/>
                  <a:gd name="connsiteY27" fmla="*/ 1516025 h 3034754"/>
                  <a:gd name="connsiteX28" fmla="*/ 14975 w 2057942"/>
                  <a:gd name="connsiteY28" fmla="*/ 1268632 h 3034754"/>
                  <a:gd name="connsiteX29" fmla="*/ 72320 w 2057942"/>
                  <a:gd name="connsiteY29" fmla="*/ 951406 h 3034754"/>
                  <a:gd name="connsiteX30" fmla="*/ 88628 w 2057942"/>
                  <a:gd name="connsiteY30" fmla="*/ 938400 h 3034754"/>
                  <a:gd name="connsiteX31" fmla="*/ 86400 w 2057942"/>
                  <a:gd name="connsiteY31" fmla="*/ 909902 h 3034754"/>
                  <a:gd name="connsiteX32" fmla="*/ 1026552 w 2057942"/>
                  <a:gd name="connsiteY32" fmla="*/ 0 h 30347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</a:cxnLst>
                <a:rect l="l" t="t" r="r" b="b"/>
                <a:pathLst>
                  <a:path w="2057942" h="3034754">
                    <a:moveTo>
                      <a:pt x="1026552" y="0"/>
                    </a:moveTo>
                    <a:cubicBezTo>
                      <a:pt x="1545784" y="0"/>
                      <a:pt x="1966704" y="407377"/>
                      <a:pt x="1966704" y="909902"/>
                    </a:cubicBezTo>
                    <a:lnTo>
                      <a:pt x="1964760" y="934769"/>
                    </a:lnTo>
                    <a:lnTo>
                      <a:pt x="1985622" y="951407"/>
                    </a:lnTo>
                    <a:cubicBezTo>
                      <a:pt x="2051236" y="1018721"/>
                      <a:pt x="2076892" y="1142024"/>
                      <a:pt x="2042967" y="1268633"/>
                    </a:cubicBezTo>
                    <a:cubicBezTo>
                      <a:pt x="1997734" y="1437444"/>
                      <a:pt x="1863709" y="1548205"/>
                      <a:pt x="1743613" y="1516026"/>
                    </a:cubicBezTo>
                    <a:lnTo>
                      <a:pt x="1728576" y="1509623"/>
                    </a:lnTo>
                    <a:lnTo>
                      <a:pt x="1707145" y="1534761"/>
                    </a:lnTo>
                    <a:lnTo>
                      <a:pt x="1687591" y="1574514"/>
                    </a:lnTo>
                    <a:cubicBezTo>
                      <a:pt x="1598382" y="1720226"/>
                      <a:pt x="1470506" y="1834744"/>
                      <a:pt x="1320210" y="1900142"/>
                    </a:cubicBezTo>
                    <a:lnTo>
                      <a:pt x="1228002" y="1933153"/>
                    </a:lnTo>
                    <a:lnTo>
                      <a:pt x="1250351" y="2151130"/>
                    </a:lnTo>
                    <a:lnTo>
                      <a:pt x="1604788" y="2151130"/>
                    </a:lnTo>
                    <a:cubicBezTo>
                      <a:pt x="1789078" y="2151130"/>
                      <a:pt x="1938475" y="2300527"/>
                      <a:pt x="1938475" y="2484817"/>
                    </a:cubicBezTo>
                    <a:lnTo>
                      <a:pt x="1938475" y="2772590"/>
                    </a:lnTo>
                    <a:lnTo>
                      <a:pt x="1836841" y="2834334"/>
                    </a:lnTo>
                    <a:cubicBezTo>
                      <a:pt x="1601551" y="2962151"/>
                      <a:pt x="1331915" y="3034754"/>
                      <a:pt x="1045321" y="3034754"/>
                    </a:cubicBezTo>
                    <a:cubicBezTo>
                      <a:pt x="758727" y="3034754"/>
                      <a:pt x="489091" y="2962151"/>
                      <a:pt x="253801" y="2834334"/>
                    </a:cubicBezTo>
                    <a:lnTo>
                      <a:pt x="140065" y="2765238"/>
                    </a:lnTo>
                    <a:lnTo>
                      <a:pt x="140065" y="2484817"/>
                    </a:lnTo>
                    <a:cubicBezTo>
                      <a:pt x="140065" y="2300527"/>
                      <a:pt x="289462" y="2151130"/>
                      <a:pt x="473752" y="2151130"/>
                    </a:cubicBezTo>
                    <a:lnTo>
                      <a:pt x="807590" y="2151130"/>
                    </a:lnTo>
                    <a:lnTo>
                      <a:pt x="829939" y="1933152"/>
                    </a:lnTo>
                    <a:lnTo>
                      <a:pt x="737734" y="1900142"/>
                    </a:lnTo>
                    <a:cubicBezTo>
                      <a:pt x="587438" y="1834744"/>
                      <a:pt x="459563" y="1720226"/>
                      <a:pt x="370353" y="1574514"/>
                    </a:cubicBezTo>
                    <a:lnTo>
                      <a:pt x="357401" y="1548183"/>
                    </a:lnTo>
                    <a:lnTo>
                      <a:pt x="325817" y="1511133"/>
                    </a:lnTo>
                    <a:lnTo>
                      <a:pt x="314330" y="1516025"/>
                    </a:lnTo>
                    <a:cubicBezTo>
                      <a:pt x="194233" y="1548204"/>
                      <a:pt x="60208" y="1437443"/>
                      <a:pt x="14975" y="1268632"/>
                    </a:cubicBezTo>
                    <a:cubicBezTo>
                      <a:pt x="-18950" y="1142024"/>
                      <a:pt x="6706" y="1018720"/>
                      <a:pt x="72320" y="951406"/>
                    </a:cubicBezTo>
                    <a:lnTo>
                      <a:pt x="88628" y="938400"/>
                    </a:lnTo>
                    <a:lnTo>
                      <a:pt x="86400" y="909902"/>
                    </a:lnTo>
                    <a:cubicBezTo>
                      <a:pt x="86400" y="407377"/>
                      <a:pt x="507320" y="0"/>
                      <a:pt x="102655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四角形: 上の 2 つの角を丸める 19">
                <a:extLst>
                  <a:ext uri="{FF2B5EF4-FFF2-40B4-BE49-F238E27FC236}">
                    <a16:creationId xmlns:a16="http://schemas.microsoft.com/office/drawing/2014/main" id="{60A9976C-2B5D-4842-A713-24C63C9EF210}"/>
                  </a:ext>
                </a:extLst>
              </p:cNvPr>
              <p:cNvSpPr/>
              <p:nvPr/>
            </p:nvSpPr>
            <p:spPr bwMode="auto">
              <a:xfrm>
                <a:off x="1702496" y="2005310"/>
                <a:ext cx="1097904" cy="567001"/>
              </a:xfrm>
              <a:prstGeom prst="round2SameRect">
                <a:avLst>
                  <a:gd name="adj1" fmla="val 7010"/>
                  <a:gd name="adj2" fmla="val 5000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楕円 65">
                <a:extLst>
                  <a:ext uri="{FF2B5EF4-FFF2-40B4-BE49-F238E27FC236}">
                    <a16:creationId xmlns:a16="http://schemas.microsoft.com/office/drawing/2014/main" id="{8D39976F-EC18-4695-85D8-39689F53E35C}"/>
                  </a:ext>
                </a:extLst>
              </p:cNvPr>
              <p:cNvSpPr/>
              <p:nvPr/>
            </p:nvSpPr>
            <p:spPr bwMode="auto">
              <a:xfrm rot="15300000">
                <a:off x="3275548" y="2273895"/>
                <a:ext cx="204930" cy="305694"/>
              </a:xfrm>
              <a:custGeom>
                <a:avLst/>
                <a:gdLst>
                  <a:gd name="connsiteX0" fmla="*/ 0 w 728365"/>
                  <a:gd name="connsiteY0" fmla="*/ 364183 h 728365"/>
                  <a:gd name="connsiteX1" fmla="*/ 364183 w 728365"/>
                  <a:gd name="connsiteY1" fmla="*/ 0 h 728365"/>
                  <a:gd name="connsiteX2" fmla="*/ 728366 w 728365"/>
                  <a:gd name="connsiteY2" fmla="*/ 364183 h 728365"/>
                  <a:gd name="connsiteX3" fmla="*/ 364183 w 728365"/>
                  <a:gd name="connsiteY3" fmla="*/ 728366 h 728365"/>
                  <a:gd name="connsiteX4" fmla="*/ 0 w 728365"/>
                  <a:gd name="connsiteY4" fmla="*/ 364183 h 728365"/>
                  <a:gd name="connsiteX0" fmla="*/ 0 w 728366"/>
                  <a:gd name="connsiteY0" fmla="*/ 364183 h 728366"/>
                  <a:gd name="connsiteX1" fmla="*/ 364183 w 728366"/>
                  <a:gd name="connsiteY1" fmla="*/ 0 h 728366"/>
                  <a:gd name="connsiteX2" fmla="*/ 728366 w 728366"/>
                  <a:gd name="connsiteY2" fmla="*/ 364183 h 728366"/>
                  <a:gd name="connsiteX3" fmla="*/ 364183 w 728366"/>
                  <a:gd name="connsiteY3" fmla="*/ 728366 h 728366"/>
                  <a:gd name="connsiteX4" fmla="*/ 0 w 728366"/>
                  <a:gd name="connsiteY4" fmla="*/ 364183 h 728366"/>
                  <a:gd name="connsiteX0" fmla="*/ 0 w 728366"/>
                  <a:gd name="connsiteY0" fmla="*/ 364183 h 728366"/>
                  <a:gd name="connsiteX1" fmla="*/ 364183 w 728366"/>
                  <a:gd name="connsiteY1" fmla="*/ 0 h 728366"/>
                  <a:gd name="connsiteX2" fmla="*/ 728366 w 728366"/>
                  <a:gd name="connsiteY2" fmla="*/ 364183 h 728366"/>
                  <a:gd name="connsiteX3" fmla="*/ 364183 w 728366"/>
                  <a:gd name="connsiteY3" fmla="*/ 728366 h 728366"/>
                  <a:gd name="connsiteX4" fmla="*/ 0 w 728366"/>
                  <a:gd name="connsiteY4" fmla="*/ 364183 h 72836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28366" h="1086506">
                    <a:moveTo>
                      <a:pt x="0" y="722323"/>
                    </a:moveTo>
                    <a:cubicBezTo>
                      <a:pt x="0" y="521190"/>
                      <a:pt x="269730" y="182880"/>
                      <a:pt x="371803" y="0"/>
                    </a:cubicBezTo>
                    <a:cubicBezTo>
                      <a:pt x="481496" y="182880"/>
                      <a:pt x="728366" y="521190"/>
                      <a:pt x="728366" y="722323"/>
                    </a:cubicBezTo>
                    <a:cubicBezTo>
                      <a:pt x="728366" y="923456"/>
                      <a:pt x="565316" y="1086506"/>
                      <a:pt x="364183" y="1086506"/>
                    </a:cubicBezTo>
                    <a:cubicBezTo>
                      <a:pt x="163050" y="1086506"/>
                      <a:pt x="0" y="923456"/>
                      <a:pt x="0" y="722323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楕円 65">
                <a:extLst>
                  <a:ext uri="{FF2B5EF4-FFF2-40B4-BE49-F238E27FC236}">
                    <a16:creationId xmlns:a16="http://schemas.microsoft.com/office/drawing/2014/main" id="{F5ACA6C9-C9B8-4FDA-9761-18F8C95FCC27}"/>
                  </a:ext>
                </a:extLst>
              </p:cNvPr>
              <p:cNvSpPr/>
              <p:nvPr/>
            </p:nvSpPr>
            <p:spPr bwMode="auto">
              <a:xfrm rot="17100000">
                <a:off x="3081566" y="2595030"/>
                <a:ext cx="204930" cy="305694"/>
              </a:xfrm>
              <a:custGeom>
                <a:avLst/>
                <a:gdLst>
                  <a:gd name="connsiteX0" fmla="*/ 0 w 728365"/>
                  <a:gd name="connsiteY0" fmla="*/ 364183 h 728365"/>
                  <a:gd name="connsiteX1" fmla="*/ 364183 w 728365"/>
                  <a:gd name="connsiteY1" fmla="*/ 0 h 728365"/>
                  <a:gd name="connsiteX2" fmla="*/ 728366 w 728365"/>
                  <a:gd name="connsiteY2" fmla="*/ 364183 h 728365"/>
                  <a:gd name="connsiteX3" fmla="*/ 364183 w 728365"/>
                  <a:gd name="connsiteY3" fmla="*/ 728366 h 728365"/>
                  <a:gd name="connsiteX4" fmla="*/ 0 w 728365"/>
                  <a:gd name="connsiteY4" fmla="*/ 364183 h 728365"/>
                  <a:gd name="connsiteX0" fmla="*/ 0 w 728366"/>
                  <a:gd name="connsiteY0" fmla="*/ 364183 h 728366"/>
                  <a:gd name="connsiteX1" fmla="*/ 364183 w 728366"/>
                  <a:gd name="connsiteY1" fmla="*/ 0 h 728366"/>
                  <a:gd name="connsiteX2" fmla="*/ 728366 w 728366"/>
                  <a:gd name="connsiteY2" fmla="*/ 364183 h 728366"/>
                  <a:gd name="connsiteX3" fmla="*/ 364183 w 728366"/>
                  <a:gd name="connsiteY3" fmla="*/ 728366 h 728366"/>
                  <a:gd name="connsiteX4" fmla="*/ 0 w 728366"/>
                  <a:gd name="connsiteY4" fmla="*/ 364183 h 728366"/>
                  <a:gd name="connsiteX0" fmla="*/ 0 w 728366"/>
                  <a:gd name="connsiteY0" fmla="*/ 364183 h 728366"/>
                  <a:gd name="connsiteX1" fmla="*/ 364183 w 728366"/>
                  <a:gd name="connsiteY1" fmla="*/ 0 h 728366"/>
                  <a:gd name="connsiteX2" fmla="*/ 728366 w 728366"/>
                  <a:gd name="connsiteY2" fmla="*/ 364183 h 728366"/>
                  <a:gd name="connsiteX3" fmla="*/ 364183 w 728366"/>
                  <a:gd name="connsiteY3" fmla="*/ 728366 h 728366"/>
                  <a:gd name="connsiteX4" fmla="*/ 0 w 728366"/>
                  <a:gd name="connsiteY4" fmla="*/ 364183 h 72836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28366" h="1086506">
                    <a:moveTo>
                      <a:pt x="0" y="722323"/>
                    </a:moveTo>
                    <a:cubicBezTo>
                      <a:pt x="0" y="521190"/>
                      <a:pt x="269730" y="182880"/>
                      <a:pt x="371803" y="0"/>
                    </a:cubicBezTo>
                    <a:cubicBezTo>
                      <a:pt x="481496" y="182880"/>
                      <a:pt x="728366" y="521190"/>
                      <a:pt x="728366" y="722323"/>
                    </a:cubicBezTo>
                    <a:cubicBezTo>
                      <a:pt x="728366" y="923456"/>
                      <a:pt x="565316" y="1086506"/>
                      <a:pt x="364183" y="1086506"/>
                    </a:cubicBezTo>
                    <a:cubicBezTo>
                      <a:pt x="163050" y="1086506"/>
                      <a:pt x="0" y="923456"/>
                      <a:pt x="0" y="722323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楕円 65">
                <a:extLst>
                  <a:ext uri="{FF2B5EF4-FFF2-40B4-BE49-F238E27FC236}">
                    <a16:creationId xmlns:a16="http://schemas.microsoft.com/office/drawing/2014/main" id="{4B54926C-063D-4736-B80D-AC966628CDC0}"/>
                  </a:ext>
                </a:extLst>
              </p:cNvPr>
              <p:cNvSpPr/>
              <p:nvPr/>
            </p:nvSpPr>
            <p:spPr bwMode="auto">
              <a:xfrm rot="6300000" flipH="1">
                <a:off x="1089867" y="2287306"/>
                <a:ext cx="204930" cy="305694"/>
              </a:xfrm>
              <a:custGeom>
                <a:avLst/>
                <a:gdLst>
                  <a:gd name="connsiteX0" fmla="*/ 0 w 728365"/>
                  <a:gd name="connsiteY0" fmla="*/ 364183 h 728365"/>
                  <a:gd name="connsiteX1" fmla="*/ 364183 w 728365"/>
                  <a:gd name="connsiteY1" fmla="*/ 0 h 728365"/>
                  <a:gd name="connsiteX2" fmla="*/ 728366 w 728365"/>
                  <a:gd name="connsiteY2" fmla="*/ 364183 h 728365"/>
                  <a:gd name="connsiteX3" fmla="*/ 364183 w 728365"/>
                  <a:gd name="connsiteY3" fmla="*/ 728366 h 728365"/>
                  <a:gd name="connsiteX4" fmla="*/ 0 w 728365"/>
                  <a:gd name="connsiteY4" fmla="*/ 364183 h 728365"/>
                  <a:gd name="connsiteX0" fmla="*/ 0 w 728366"/>
                  <a:gd name="connsiteY0" fmla="*/ 364183 h 728366"/>
                  <a:gd name="connsiteX1" fmla="*/ 364183 w 728366"/>
                  <a:gd name="connsiteY1" fmla="*/ 0 h 728366"/>
                  <a:gd name="connsiteX2" fmla="*/ 728366 w 728366"/>
                  <a:gd name="connsiteY2" fmla="*/ 364183 h 728366"/>
                  <a:gd name="connsiteX3" fmla="*/ 364183 w 728366"/>
                  <a:gd name="connsiteY3" fmla="*/ 728366 h 728366"/>
                  <a:gd name="connsiteX4" fmla="*/ 0 w 728366"/>
                  <a:gd name="connsiteY4" fmla="*/ 364183 h 728366"/>
                  <a:gd name="connsiteX0" fmla="*/ 0 w 728366"/>
                  <a:gd name="connsiteY0" fmla="*/ 364183 h 728366"/>
                  <a:gd name="connsiteX1" fmla="*/ 364183 w 728366"/>
                  <a:gd name="connsiteY1" fmla="*/ 0 h 728366"/>
                  <a:gd name="connsiteX2" fmla="*/ 728366 w 728366"/>
                  <a:gd name="connsiteY2" fmla="*/ 364183 h 728366"/>
                  <a:gd name="connsiteX3" fmla="*/ 364183 w 728366"/>
                  <a:gd name="connsiteY3" fmla="*/ 728366 h 728366"/>
                  <a:gd name="connsiteX4" fmla="*/ 0 w 728366"/>
                  <a:gd name="connsiteY4" fmla="*/ 364183 h 72836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28366" h="1086506">
                    <a:moveTo>
                      <a:pt x="0" y="722323"/>
                    </a:moveTo>
                    <a:cubicBezTo>
                      <a:pt x="0" y="521190"/>
                      <a:pt x="269730" y="182880"/>
                      <a:pt x="371803" y="0"/>
                    </a:cubicBezTo>
                    <a:cubicBezTo>
                      <a:pt x="481496" y="182880"/>
                      <a:pt x="728366" y="521190"/>
                      <a:pt x="728366" y="722323"/>
                    </a:cubicBezTo>
                    <a:cubicBezTo>
                      <a:pt x="728366" y="923456"/>
                      <a:pt x="565316" y="1086506"/>
                      <a:pt x="364183" y="1086506"/>
                    </a:cubicBezTo>
                    <a:cubicBezTo>
                      <a:pt x="163050" y="1086506"/>
                      <a:pt x="0" y="923456"/>
                      <a:pt x="0" y="722323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楕円 65">
                <a:extLst>
                  <a:ext uri="{FF2B5EF4-FFF2-40B4-BE49-F238E27FC236}">
                    <a16:creationId xmlns:a16="http://schemas.microsoft.com/office/drawing/2014/main" id="{8DAFABDD-175D-412C-9C3B-E905B6B9A117}"/>
                  </a:ext>
                </a:extLst>
              </p:cNvPr>
              <p:cNvSpPr/>
              <p:nvPr/>
            </p:nvSpPr>
            <p:spPr bwMode="auto">
              <a:xfrm rot="4500000" flipH="1">
                <a:off x="1262121" y="2608440"/>
                <a:ext cx="204930" cy="305694"/>
              </a:xfrm>
              <a:custGeom>
                <a:avLst/>
                <a:gdLst>
                  <a:gd name="connsiteX0" fmla="*/ 0 w 728365"/>
                  <a:gd name="connsiteY0" fmla="*/ 364183 h 728365"/>
                  <a:gd name="connsiteX1" fmla="*/ 364183 w 728365"/>
                  <a:gd name="connsiteY1" fmla="*/ 0 h 728365"/>
                  <a:gd name="connsiteX2" fmla="*/ 728366 w 728365"/>
                  <a:gd name="connsiteY2" fmla="*/ 364183 h 728365"/>
                  <a:gd name="connsiteX3" fmla="*/ 364183 w 728365"/>
                  <a:gd name="connsiteY3" fmla="*/ 728366 h 728365"/>
                  <a:gd name="connsiteX4" fmla="*/ 0 w 728365"/>
                  <a:gd name="connsiteY4" fmla="*/ 364183 h 728365"/>
                  <a:gd name="connsiteX0" fmla="*/ 0 w 728366"/>
                  <a:gd name="connsiteY0" fmla="*/ 364183 h 728366"/>
                  <a:gd name="connsiteX1" fmla="*/ 364183 w 728366"/>
                  <a:gd name="connsiteY1" fmla="*/ 0 h 728366"/>
                  <a:gd name="connsiteX2" fmla="*/ 728366 w 728366"/>
                  <a:gd name="connsiteY2" fmla="*/ 364183 h 728366"/>
                  <a:gd name="connsiteX3" fmla="*/ 364183 w 728366"/>
                  <a:gd name="connsiteY3" fmla="*/ 728366 h 728366"/>
                  <a:gd name="connsiteX4" fmla="*/ 0 w 728366"/>
                  <a:gd name="connsiteY4" fmla="*/ 364183 h 728366"/>
                  <a:gd name="connsiteX0" fmla="*/ 0 w 728366"/>
                  <a:gd name="connsiteY0" fmla="*/ 364183 h 728366"/>
                  <a:gd name="connsiteX1" fmla="*/ 364183 w 728366"/>
                  <a:gd name="connsiteY1" fmla="*/ 0 h 728366"/>
                  <a:gd name="connsiteX2" fmla="*/ 728366 w 728366"/>
                  <a:gd name="connsiteY2" fmla="*/ 364183 h 728366"/>
                  <a:gd name="connsiteX3" fmla="*/ 364183 w 728366"/>
                  <a:gd name="connsiteY3" fmla="*/ 728366 h 728366"/>
                  <a:gd name="connsiteX4" fmla="*/ 0 w 728366"/>
                  <a:gd name="connsiteY4" fmla="*/ 364183 h 72836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  <a:gd name="connsiteX0" fmla="*/ 0 w 728366"/>
                  <a:gd name="connsiteY0" fmla="*/ 722323 h 1086506"/>
                  <a:gd name="connsiteX1" fmla="*/ 371803 w 728366"/>
                  <a:gd name="connsiteY1" fmla="*/ 0 h 1086506"/>
                  <a:gd name="connsiteX2" fmla="*/ 728366 w 728366"/>
                  <a:gd name="connsiteY2" fmla="*/ 722323 h 1086506"/>
                  <a:gd name="connsiteX3" fmla="*/ 364183 w 728366"/>
                  <a:gd name="connsiteY3" fmla="*/ 1086506 h 1086506"/>
                  <a:gd name="connsiteX4" fmla="*/ 0 w 728366"/>
                  <a:gd name="connsiteY4" fmla="*/ 722323 h 10865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28366" h="1086506">
                    <a:moveTo>
                      <a:pt x="0" y="722323"/>
                    </a:moveTo>
                    <a:cubicBezTo>
                      <a:pt x="0" y="521190"/>
                      <a:pt x="269730" y="182880"/>
                      <a:pt x="371803" y="0"/>
                    </a:cubicBezTo>
                    <a:cubicBezTo>
                      <a:pt x="481496" y="182880"/>
                      <a:pt x="728366" y="521190"/>
                      <a:pt x="728366" y="722323"/>
                    </a:cubicBezTo>
                    <a:cubicBezTo>
                      <a:pt x="728366" y="923456"/>
                      <a:pt x="565316" y="1086506"/>
                      <a:pt x="364183" y="1086506"/>
                    </a:cubicBezTo>
                    <a:cubicBezTo>
                      <a:pt x="163050" y="1086506"/>
                      <a:pt x="0" y="923456"/>
                      <a:pt x="0" y="722323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四角形: 上の 2 つの角を丸める 24">
                <a:extLst>
                  <a:ext uri="{FF2B5EF4-FFF2-40B4-BE49-F238E27FC236}">
                    <a16:creationId xmlns:a16="http://schemas.microsoft.com/office/drawing/2014/main" id="{AFC796F3-D80F-482D-BA25-24246D882E64}"/>
                  </a:ext>
                </a:extLst>
              </p:cNvPr>
              <p:cNvSpPr/>
              <p:nvPr/>
            </p:nvSpPr>
            <p:spPr bwMode="auto">
              <a:xfrm>
                <a:off x="1755637" y="2005310"/>
                <a:ext cx="979526" cy="117186"/>
              </a:xfrm>
              <a:prstGeom prst="round2SameRect">
                <a:avLst>
                  <a:gd name="adj1" fmla="val 0"/>
                  <a:gd name="adj2" fmla="val 29679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&quot;禁止&quot;マーク 25">
                <a:extLst>
                  <a:ext uri="{FF2B5EF4-FFF2-40B4-BE49-F238E27FC236}">
                    <a16:creationId xmlns:a16="http://schemas.microsoft.com/office/drawing/2014/main" id="{73F9D5AF-06F6-44DB-B2EE-41EC458AD13D}"/>
                  </a:ext>
                </a:extLst>
              </p:cNvPr>
              <p:cNvSpPr/>
              <p:nvPr/>
            </p:nvSpPr>
            <p:spPr bwMode="auto">
              <a:xfrm>
                <a:off x="533816" y="459906"/>
                <a:ext cx="3461300" cy="3461296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F235D207-5C01-40C1-A095-75CBE53E2946}"/>
                </a:ext>
              </a:extLst>
            </p:cNvPr>
            <p:cNvSpPr txBox="1"/>
            <p:nvPr/>
          </p:nvSpPr>
          <p:spPr>
            <a:xfrm>
              <a:off x="541889" y="8818881"/>
              <a:ext cx="5858912" cy="764672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ご協力お願いします</a:t>
              </a:r>
              <a:endParaRPr lang="en-US" altLang="ja-JP" sz="16000" dirty="0">
                <a:ln w="38100">
                  <a:noFill/>
                </a:ln>
                <a:effectLst/>
              </a:endParaRPr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86451704-131D-4DEA-8E2E-FD4DAD356412}"/>
              </a:ext>
            </a:extLst>
          </p:cNvPr>
          <p:cNvGrpSpPr/>
          <p:nvPr/>
        </p:nvGrpSpPr>
        <p:grpSpPr>
          <a:xfrm>
            <a:off x="680847" y="825910"/>
            <a:ext cx="5542972" cy="3658746"/>
            <a:chOff x="324466" y="571333"/>
            <a:chExt cx="6255734" cy="3795336"/>
          </a:xfrm>
        </p:grpSpPr>
        <p:sp>
          <p:nvSpPr>
            <p:cNvPr id="29" name="テキスト ボックス 28">
              <a:extLst>
                <a:ext uri="{FF2B5EF4-FFF2-40B4-BE49-F238E27FC236}">
                  <a16:creationId xmlns:a16="http://schemas.microsoft.com/office/drawing/2014/main" id="{0CA62E81-2905-40F4-BB58-E051D6E9C99A}"/>
                </a:ext>
              </a:extLst>
            </p:cNvPr>
            <p:cNvSpPr txBox="1"/>
            <p:nvPr/>
          </p:nvSpPr>
          <p:spPr>
            <a:xfrm>
              <a:off x="324466" y="571333"/>
              <a:ext cx="6255734" cy="1032888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マスク未着用の方</a:t>
              </a:r>
              <a:endParaRPr lang="en-US" altLang="ja-JP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endParaRPr>
            </a:p>
          </p:txBody>
        </p:sp>
        <p:sp>
          <p:nvSpPr>
            <p:cNvPr id="30" name="テキスト ボックス 29">
              <a:extLst>
                <a:ext uri="{FF2B5EF4-FFF2-40B4-BE49-F238E27FC236}">
                  <a16:creationId xmlns:a16="http://schemas.microsoft.com/office/drawing/2014/main" id="{5133FDB3-160E-4516-9A2A-45408EF8C78C}"/>
                </a:ext>
              </a:extLst>
            </p:cNvPr>
            <p:cNvSpPr txBox="1"/>
            <p:nvPr/>
          </p:nvSpPr>
          <p:spPr>
            <a:xfrm>
              <a:off x="324661" y="1945548"/>
              <a:ext cx="6223624" cy="2421121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38100">
                    <a:noFill/>
                  </a:ln>
                  <a:effectLst/>
                </a:rPr>
                <a:t>入店お断り</a:t>
              </a:r>
              <a:endParaRPr lang="en-US" altLang="ja-JP" sz="16000" dirty="0">
                <a:ln w="38100">
                  <a:noFill/>
                </a:ln>
                <a:effectLst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5206696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42</Words>
  <Application>Microsoft Office PowerPoint</Application>
  <PresentationFormat>A4 210 x 297 mm</PresentationFormat>
  <Paragraphs>18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popc17_マスク未着用の方入店お断り</dc:title>
  <dc:subject>popc17_マスク未着用の方入店お断り</dc:subject>
  <dc:creator>でじけろお</dc:creator>
  <cp:lastModifiedBy/>
  <cp:revision>1</cp:revision>
  <dcterms:created xsi:type="dcterms:W3CDTF">2014-12-04T06:28:15Z</dcterms:created>
  <dcterms:modified xsi:type="dcterms:W3CDTF">2021-01-20T07:50:25Z</dcterms:modified>
  <cp:version>1</cp:version>
</cp:coreProperties>
</file>

<file path=docProps/thumbnail.jpeg>
</file>